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6" r:id="rId2"/>
    <p:sldId id="258" r:id="rId3"/>
    <p:sldId id="260" r:id="rId4"/>
    <p:sldId id="264" r:id="rId5"/>
    <p:sldId id="267" r:id="rId6"/>
    <p:sldId id="268" r:id="rId7"/>
  </p:sldIdLst>
  <p:sldSz cx="18288000" cy="10287000"/>
  <p:notesSz cx="6858000" cy="9144000"/>
  <p:embeddedFontLst>
    <p:embeddedFont>
      <p:font typeface="Bahnschrift Light SemiCondensed" panose="020B0502040204020203" pitchFamily="34" charset="0"/>
      <p:regular r:id="rId8"/>
    </p:embeddedFont>
    <p:embeddedFont>
      <p:font typeface="Brusher" panose="020B0604020202020204" charset="0"/>
      <p:regular r:id="rId9"/>
    </p:embeddedFont>
    <p:embeddedFont>
      <p:font typeface="Buffalo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entury Schoolbook" panose="02040604050505020304" pitchFamily="18" charset="0"/>
      <p:regular r:id="rId15"/>
      <p:bold r:id="rId16"/>
      <p:italic r:id="rId17"/>
      <p:boldItalic r:id="rId18"/>
    </p:embeddedFont>
    <p:embeddedFont>
      <p:font typeface="Corbel" panose="020B0503020204020204" pitchFamily="34" charset="0"/>
      <p:regular r:id="rId19"/>
      <p:bold r:id="rId20"/>
      <p:italic r:id="rId21"/>
      <p:boldItalic r:id="rId22"/>
    </p:embeddedFont>
    <p:embeddedFont>
      <p:font typeface="Dekko" panose="020B0604020202020204" charset="0"/>
      <p:regular r:id="rId23"/>
    </p:embeddedFont>
    <p:embeddedFont>
      <p:font typeface="Gordita Bold" panose="020B0604020202020204" charset="0"/>
      <p:regular r:id="rId24"/>
    </p:embeddedFont>
    <p:embeddedFont>
      <p:font typeface="Rasputin Light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360" y="1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4" d="100"/>
        <a:sy n="4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3.png>
</file>

<file path=ppt/media/image4.png>
</file>

<file path=ppt/media/image5.svg>
</file>

<file path=ppt/media/image6.png>
</file>

<file path=ppt/media/image7.sv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5.svg"/><Relationship Id="rId7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9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2936"/>
          <a:stretch>
            <a:fillRect/>
          </a:stretch>
        </p:blipFill>
        <p:spPr>
          <a:xfrm>
            <a:off x="14970593" y="1536645"/>
            <a:ext cx="4347902" cy="1041489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4845883">
            <a:off x="16844108" y="8153177"/>
            <a:ext cx="993233" cy="175793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5120099" y="6698065"/>
            <a:ext cx="2062603" cy="205229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7913382">
            <a:off x="-602616" y="-3342949"/>
            <a:ext cx="10531454" cy="12371752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r="70117"/>
          <a:stretch>
            <a:fillRect/>
          </a:stretch>
        </p:blipFill>
        <p:spPr>
          <a:xfrm rot="6801279">
            <a:off x="2333552" y="3557728"/>
            <a:ext cx="1717515" cy="9109894"/>
          </a:xfrm>
          <a:prstGeom prst="rect">
            <a:avLst/>
          </a:prstGeom>
        </p:spPr>
      </p:pic>
      <p:sp>
        <p:nvSpPr>
          <p:cNvPr id="12" name="TextBox 6">
            <a:extLst>
              <a:ext uri="{FF2B5EF4-FFF2-40B4-BE49-F238E27FC236}">
                <a16:creationId xmlns:a16="http://schemas.microsoft.com/office/drawing/2014/main" id="{06858273-B0DA-452A-B696-202472D5BD9B}"/>
              </a:ext>
            </a:extLst>
          </p:cNvPr>
          <p:cNvSpPr txBox="1"/>
          <p:nvPr/>
        </p:nvSpPr>
        <p:spPr>
          <a:xfrm>
            <a:off x="1633013" y="1118008"/>
            <a:ext cx="7525827" cy="3693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000" dirty="0" err="1">
                <a:solidFill>
                  <a:srgbClr val="555744"/>
                </a:solidFill>
                <a:latin typeface="Corbel" panose="020B0503020204020204" pitchFamily="34" charset="0"/>
              </a:rPr>
              <a:t>Kelompok</a:t>
            </a:r>
            <a:r>
              <a:rPr lang="en-US" sz="4000" dirty="0">
                <a:solidFill>
                  <a:srgbClr val="555744"/>
                </a:solidFill>
                <a:latin typeface="Corbel" panose="020B0503020204020204" pitchFamily="34" charset="0"/>
              </a:rPr>
              <a:t> 1</a:t>
            </a:r>
          </a:p>
          <a:p>
            <a:r>
              <a:rPr lang="en-US" sz="4000" dirty="0">
                <a:solidFill>
                  <a:srgbClr val="555744"/>
                </a:solidFill>
                <a:latin typeface="Corbel" panose="020B0503020204020204" pitchFamily="34" charset="0"/>
              </a:rPr>
              <a:t>DREAMY GRANDE TEAM</a:t>
            </a:r>
          </a:p>
          <a:p>
            <a:endParaRPr lang="en-US" sz="4000" dirty="0">
              <a:solidFill>
                <a:srgbClr val="555744"/>
              </a:solidFill>
              <a:latin typeface="Corbel" panose="020B0503020204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 err="1">
                <a:solidFill>
                  <a:srgbClr val="555744"/>
                </a:solidFill>
                <a:latin typeface="Corbel" panose="020B0503020204020204" pitchFamily="34" charset="0"/>
              </a:rPr>
              <a:t>Nurleli</a:t>
            </a:r>
            <a:r>
              <a:rPr lang="en-US" sz="4000" dirty="0">
                <a:solidFill>
                  <a:srgbClr val="555744"/>
                </a:solidFill>
                <a:latin typeface="Corbel" panose="020B0503020204020204" pitchFamily="34" charset="0"/>
              </a:rPr>
              <a:t> (</a:t>
            </a:r>
            <a:r>
              <a:rPr lang="en-US" sz="4000" dirty="0" err="1">
                <a:solidFill>
                  <a:srgbClr val="555744"/>
                </a:solidFill>
                <a:latin typeface="Corbel" panose="020B0503020204020204" pitchFamily="34" charset="0"/>
              </a:rPr>
              <a:t>Ketua</a:t>
            </a:r>
            <a:r>
              <a:rPr lang="en-US" sz="4000" dirty="0">
                <a:solidFill>
                  <a:srgbClr val="555744"/>
                </a:solidFill>
                <a:latin typeface="Corbel" panose="020B0503020204020204" pitchFamily="34" charset="0"/>
              </a:rPr>
              <a:t> </a:t>
            </a:r>
            <a:r>
              <a:rPr lang="en-US" sz="4000" dirty="0" err="1">
                <a:solidFill>
                  <a:srgbClr val="555744"/>
                </a:solidFill>
                <a:latin typeface="Corbel" panose="020B0503020204020204" pitchFamily="34" charset="0"/>
              </a:rPr>
              <a:t>Kelompok</a:t>
            </a:r>
            <a:r>
              <a:rPr lang="en-US" sz="4000" dirty="0">
                <a:solidFill>
                  <a:srgbClr val="555744"/>
                </a:solidFill>
                <a:latin typeface="Corbel" panose="020B0503020204020204" pitchFamily="34" charset="0"/>
              </a:rPr>
              <a:t>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 err="1">
                <a:solidFill>
                  <a:srgbClr val="555744"/>
                </a:solidFill>
                <a:latin typeface="Corbel" panose="020B0503020204020204" pitchFamily="34" charset="0"/>
              </a:rPr>
              <a:t>Dea</a:t>
            </a:r>
            <a:r>
              <a:rPr lang="en-US" sz="4000" dirty="0">
                <a:solidFill>
                  <a:srgbClr val="555744"/>
                </a:solidFill>
                <a:latin typeface="Corbel" panose="020B0503020204020204" pitchFamily="34" charset="0"/>
              </a:rPr>
              <a:t> </a:t>
            </a:r>
            <a:r>
              <a:rPr lang="en-US" sz="4000" dirty="0" err="1">
                <a:solidFill>
                  <a:srgbClr val="555744"/>
                </a:solidFill>
                <a:latin typeface="Corbel" panose="020B0503020204020204" pitchFamily="34" charset="0"/>
              </a:rPr>
              <a:t>Fidelma</a:t>
            </a:r>
            <a:endParaRPr lang="en-US" sz="4000" dirty="0">
              <a:solidFill>
                <a:srgbClr val="555744"/>
              </a:solidFill>
              <a:latin typeface="Corbel" panose="020B050302020402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 err="1">
                <a:solidFill>
                  <a:srgbClr val="555744"/>
                </a:solidFill>
                <a:latin typeface="Corbel" panose="020B0503020204020204" pitchFamily="34" charset="0"/>
              </a:rPr>
              <a:t>Olyvia</a:t>
            </a:r>
            <a:r>
              <a:rPr lang="en-US" sz="4000" dirty="0">
                <a:solidFill>
                  <a:srgbClr val="555744"/>
                </a:solidFill>
                <a:latin typeface="Corbel" panose="020B0503020204020204" pitchFamily="34" charset="0"/>
              </a:rPr>
              <a:t> </a:t>
            </a:r>
            <a:r>
              <a:rPr lang="en-US" sz="4000" dirty="0" err="1">
                <a:solidFill>
                  <a:srgbClr val="555744"/>
                </a:solidFill>
                <a:latin typeface="Corbel" panose="020B0503020204020204" pitchFamily="34" charset="0"/>
              </a:rPr>
              <a:t>Ika</a:t>
            </a:r>
            <a:r>
              <a:rPr lang="en-US" sz="4000" dirty="0">
                <a:solidFill>
                  <a:srgbClr val="555744"/>
                </a:solidFill>
                <a:latin typeface="Corbel" panose="020B0503020204020204" pitchFamily="34" charset="0"/>
              </a:rPr>
              <a:t> </a:t>
            </a:r>
            <a:r>
              <a:rPr lang="en-US" sz="4000" dirty="0" err="1">
                <a:solidFill>
                  <a:srgbClr val="555744"/>
                </a:solidFill>
                <a:latin typeface="Corbel" panose="020B0503020204020204" pitchFamily="34" charset="0"/>
              </a:rPr>
              <a:t>Aibina</a:t>
            </a:r>
            <a:r>
              <a:rPr lang="en-US" sz="4000" dirty="0">
                <a:solidFill>
                  <a:srgbClr val="555744"/>
                </a:solidFill>
                <a:latin typeface="Corbel" panose="020B0503020204020204" pitchFamily="34" charset="0"/>
              </a:rPr>
              <a:t> </a:t>
            </a:r>
            <a:endParaRPr lang="en-US" sz="5102" dirty="0">
              <a:solidFill>
                <a:srgbClr val="555744"/>
              </a:solidFill>
              <a:latin typeface="Corbel" panose="020B0503020204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5C70A5B-1824-4FE2-8C21-842280C19F9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653" y="5847239"/>
            <a:ext cx="2911675" cy="32314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F09F96F-8E8F-468C-AB4F-48102656840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589" y="5893812"/>
            <a:ext cx="2911675" cy="313833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FD955BC-9520-4354-A27F-484AF2D0BFD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717" y="5851506"/>
            <a:ext cx="3646182" cy="3180638"/>
          </a:xfrm>
          <a:prstGeom prst="rect">
            <a:avLst/>
          </a:prstGeom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A481344A-9217-45ED-84A3-A14EF528B73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563230" y="-800100"/>
            <a:ext cx="2062603" cy="2052290"/>
          </a:xfrm>
          <a:prstGeom prst="rect">
            <a:avLst/>
          </a:prstGeom>
        </p:spPr>
      </p:pic>
      <p:pic>
        <p:nvPicPr>
          <p:cNvPr id="15" name="Picture 11">
            <a:extLst>
              <a:ext uri="{FF2B5EF4-FFF2-40B4-BE49-F238E27FC236}">
                <a16:creationId xmlns:a16="http://schemas.microsoft.com/office/drawing/2014/main" id="{02543782-675D-4DC9-AC5F-9D6FDC65C80B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1979067">
            <a:off x="11690327" y="5120353"/>
            <a:ext cx="786285" cy="1123264"/>
          </a:xfrm>
          <a:prstGeom prst="rect">
            <a:avLst/>
          </a:prstGeom>
        </p:spPr>
      </p:pic>
      <p:pic>
        <p:nvPicPr>
          <p:cNvPr id="17" name="Picture 11">
            <a:extLst>
              <a:ext uri="{FF2B5EF4-FFF2-40B4-BE49-F238E27FC236}">
                <a16:creationId xmlns:a16="http://schemas.microsoft.com/office/drawing/2014/main" id="{A162C5CE-5076-4999-A954-FEE6FFC08EDF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1979067">
            <a:off x="7589464" y="5058713"/>
            <a:ext cx="786285" cy="1123264"/>
          </a:xfrm>
          <a:prstGeom prst="rect">
            <a:avLst/>
          </a:prstGeom>
        </p:spPr>
      </p:pic>
      <p:pic>
        <p:nvPicPr>
          <p:cNvPr id="19" name="Picture 11">
            <a:extLst>
              <a:ext uri="{FF2B5EF4-FFF2-40B4-BE49-F238E27FC236}">
                <a16:creationId xmlns:a16="http://schemas.microsoft.com/office/drawing/2014/main" id="{31E29B22-1780-43A1-AE13-8C82ADB7F61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 rot="1979067">
            <a:off x="4207243" y="5099155"/>
            <a:ext cx="786285" cy="112326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D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0769" r="6748" b="16688"/>
          <a:stretch>
            <a:fillRect/>
          </a:stretch>
        </p:blipFill>
        <p:spPr>
          <a:xfrm>
            <a:off x="-82205" y="1955849"/>
            <a:ext cx="9644065" cy="842738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01016" y="2132290"/>
            <a:ext cx="7693380" cy="68941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915173" lvl="1" indent="-457586">
              <a:buFont typeface="Arial"/>
              <a:buChar char="•"/>
            </a:pPr>
            <a:r>
              <a:rPr lang="en-US" sz="3200" dirty="0" err="1"/>
              <a:t>Untuk</a:t>
            </a:r>
            <a:r>
              <a:rPr lang="en-US" sz="3200" dirty="0"/>
              <a:t> </a:t>
            </a:r>
            <a:r>
              <a:rPr lang="en-US" sz="3200" dirty="0" err="1"/>
              <a:t>mempromosikan</a:t>
            </a:r>
            <a:r>
              <a:rPr lang="en-US" sz="3200" dirty="0"/>
              <a:t> </a:t>
            </a:r>
            <a:r>
              <a:rPr lang="en-US" sz="3200" dirty="0" err="1"/>
              <a:t>transportasi</a:t>
            </a:r>
            <a:r>
              <a:rPr lang="en-US" sz="3200" dirty="0"/>
              <a:t> public ‘Trans </a:t>
            </a:r>
            <a:r>
              <a:rPr lang="en-US" sz="3200" dirty="0" err="1"/>
              <a:t>BanjarBakula</a:t>
            </a:r>
            <a:r>
              <a:rPr lang="en-US" sz="3200" dirty="0"/>
              <a:t>’ </a:t>
            </a:r>
            <a:r>
              <a:rPr lang="en-US" sz="3200" dirty="0" err="1"/>
              <a:t>kepada</a:t>
            </a:r>
            <a:r>
              <a:rPr lang="en-US" sz="3200" dirty="0"/>
              <a:t> </a:t>
            </a:r>
            <a:r>
              <a:rPr lang="en-US" sz="3200" dirty="0" err="1"/>
              <a:t>masyarakat</a:t>
            </a:r>
            <a:r>
              <a:rPr lang="en-US" sz="3200" dirty="0"/>
              <a:t> </a:t>
            </a:r>
          </a:p>
          <a:p>
            <a:pPr marL="915173" lvl="1" indent="-457586">
              <a:buFont typeface="Arial"/>
              <a:buChar char="•"/>
            </a:pPr>
            <a:r>
              <a:rPr lang="en-US" sz="3200" dirty="0" err="1"/>
              <a:t>Membantu</a:t>
            </a:r>
            <a:r>
              <a:rPr lang="en-US" sz="3200" dirty="0"/>
              <a:t> </a:t>
            </a:r>
            <a:r>
              <a:rPr lang="en-US" sz="3200" dirty="0" err="1"/>
              <a:t>masyarakat</a:t>
            </a:r>
            <a:r>
              <a:rPr lang="en-US" sz="3200" dirty="0"/>
              <a:t> </a:t>
            </a:r>
            <a:r>
              <a:rPr lang="en-US" sz="3200" dirty="0" err="1"/>
              <a:t>mengetahui</a:t>
            </a:r>
            <a:r>
              <a:rPr lang="en-US" sz="3200" dirty="0"/>
              <a:t> </a:t>
            </a:r>
            <a:r>
              <a:rPr lang="en-US" sz="3200" dirty="0" err="1"/>
              <a:t>rute</a:t>
            </a:r>
            <a:r>
              <a:rPr lang="en-US" sz="3200" dirty="0"/>
              <a:t> dan </a:t>
            </a:r>
            <a:r>
              <a:rPr lang="en-US" sz="3200" dirty="0" err="1"/>
              <a:t>koridor</a:t>
            </a:r>
            <a:r>
              <a:rPr lang="en-US" sz="3200" dirty="0"/>
              <a:t> mana </a:t>
            </a:r>
            <a:r>
              <a:rPr lang="en-US" sz="3200" dirty="0" err="1"/>
              <a:t>saja</a:t>
            </a:r>
            <a:r>
              <a:rPr lang="en-US" sz="3200" dirty="0"/>
              <a:t> yang </a:t>
            </a:r>
            <a:r>
              <a:rPr lang="en-US" sz="3200" dirty="0" err="1"/>
              <a:t>dilalui</a:t>
            </a:r>
            <a:r>
              <a:rPr lang="en-US" sz="3200" dirty="0"/>
              <a:t> oleh bus Trans </a:t>
            </a:r>
            <a:r>
              <a:rPr lang="en-US" sz="3200" dirty="0" err="1"/>
              <a:t>BanjarBakulo</a:t>
            </a:r>
            <a:endParaRPr lang="en-US" sz="3200" dirty="0"/>
          </a:p>
          <a:p>
            <a:pPr marL="915173" lvl="1" indent="-457586">
              <a:buFont typeface="Arial"/>
              <a:buChar char="•"/>
            </a:pPr>
            <a:r>
              <a:rPr lang="en-US" sz="3200" dirty="0" err="1"/>
              <a:t>Untuk</a:t>
            </a:r>
            <a:r>
              <a:rPr lang="en-US" sz="3200" dirty="0"/>
              <a:t> </a:t>
            </a:r>
            <a:r>
              <a:rPr lang="en-US" sz="3200" dirty="0" err="1"/>
              <a:t>memberitahu</a:t>
            </a:r>
            <a:r>
              <a:rPr lang="en-US" sz="3200" dirty="0"/>
              <a:t> </a:t>
            </a:r>
            <a:r>
              <a:rPr lang="en-US" sz="3200" dirty="0" err="1"/>
              <a:t>serta</a:t>
            </a:r>
            <a:r>
              <a:rPr lang="en-US" sz="3200" dirty="0"/>
              <a:t> </a:t>
            </a:r>
            <a:r>
              <a:rPr lang="en-US" sz="3200" dirty="0" err="1"/>
              <a:t>menjelaskan</a:t>
            </a:r>
            <a:r>
              <a:rPr lang="en-US" sz="3200" dirty="0"/>
              <a:t> </a:t>
            </a:r>
            <a:r>
              <a:rPr lang="en-US" sz="3200" dirty="0" err="1"/>
              <a:t>tentang</a:t>
            </a:r>
            <a:r>
              <a:rPr lang="en-US" sz="3200" dirty="0"/>
              <a:t> </a:t>
            </a:r>
            <a:r>
              <a:rPr lang="en-US" sz="3200" dirty="0" err="1"/>
              <a:t>fasilitas</a:t>
            </a:r>
            <a:r>
              <a:rPr lang="en-US" sz="3200" dirty="0"/>
              <a:t> yang </a:t>
            </a:r>
            <a:r>
              <a:rPr lang="en-US" sz="3200" dirty="0" err="1"/>
              <a:t>terdapat</a:t>
            </a:r>
            <a:r>
              <a:rPr lang="en-US" sz="3200" dirty="0"/>
              <a:t> di </a:t>
            </a:r>
            <a:r>
              <a:rPr lang="en-US" sz="3200" dirty="0" err="1"/>
              <a:t>dalam</a:t>
            </a:r>
            <a:r>
              <a:rPr lang="en-US" sz="3200" dirty="0"/>
              <a:t> bus Trans </a:t>
            </a:r>
            <a:r>
              <a:rPr lang="en-US" sz="3200" dirty="0" err="1"/>
              <a:t>BanjarBakula</a:t>
            </a:r>
            <a:endParaRPr lang="en-US" sz="3200" dirty="0"/>
          </a:p>
          <a:p>
            <a:pPr marL="915173" lvl="1" indent="-457586">
              <a:buFont typeface="Arial"/>
              <a:buChar char="•"/>
            </a:pPr>
            <a:r>
              <a:rPr lang="en-US" sz="3200" dirty="0" err="1"/>
              <a:t>Untuk</a:t>
            </a:r>
            <a:r>
              <a:rPr lang="en-US" sz="3200" dirty="0"/>
              <a:t> </a:t>
            </a:r>
            <a:r>
              <a:rPr lang="en-US" sz="3200" dirty="0" err="1"/>
              <a:t>memberikan</a:t>
            </a:r>
            <a:r>
              <a:rPr lang="en-US" sz="3200" dirty="0"/>
              <a:t> </a:t>
            </a:r>
            <a:r>
              <a:rPr lang="en-US" sz="3200" dirty="0" err="1"/>
              <a:t>informasi</a:t>
            </a:r>
            <a:r>
              <a:rPr lang="en-US" sz="3200" dirty="0"/>
              <a:t> yang </a:t>
            </a:r>
            <a:r>
              <a:rPr lang="en-US" sz="3200" dirty="0" err="1"/>
              <a:t>lebih</a:t>
            </a:r>
            <a:r>
              <a:rPr lang="en-US" sz="3200" dirty="0"/>
              <a:t> </a:t>
            </a:r>
            <a:r>
              <a:rPr lang="en-US" sz="3200" dirty="0" err="1"/>
              <a:t>mendetail</a:t>
            </a:r>
            <a:r>
              <a:rPr lang="en-US" sz="3200" dirty="0"/>
              <a:t> </a:t>
            </a:r>
            <a:r>
              <a:rPr lang="en-US" sz="3200" dirty="0" err="1"/>
              <a:t>secara</a:t>
            </a:r>
            <a:r>
              <a:rPr lang="en-US" sz="3200" dirty="0"/>
              <a:t> actual dan </a:t>
            </a:r>
            <a:r>
              <a:rPr lang="en-US" sz="3200" dirty="0" err="1"/>
              <a:t>efisien</a:t>
            </a:r>
            <a:r>
              <a:rPr lang="en-US" sz="3200" dirty="0"/>
              <a:t> </a:t>
            </a:r>
            <a:r>
              <a:rPr lang="en-US" sz="3200" dirty="0" err="1"/>
              <a:t>tentang</a:t>
            </a:r>
            <a:r>
              <a:rPr lang="en-US" sz="3200" dirty="0"/>
              <a:t> bus Trans </a:t>
            </a:r>
            <a:r>
              <a:rPr lang="en-US" sz="3200" dirty="0" err="1"/>
              <a:t>BanjarBakula</a:t>
            </a:r>
            <a:r>
              <a:rPr lang="en-US" sz="3200" dirty="0"/>
              <a:t> yang </a:t>
            </a:r>
            <a:r>
              <a:rPr lang="en-US" sz="3200" dirty="0" err="1"/>
              <a:t>masih</a:t>
            </a:r>
            <a:r>
              <a:rPr lang="en-US" sz="3200" dirty="0"/>
              <a:t> </a:t>
            </a:r>
            <a:r>
              <a:rPr lang="en-US" sz="3200" dirty="0" err="1"/>
              <a:t>belum</a:t>
            </a:r>
            <a:r>
              <a:rPr lang="en-US" sz="3200" dirty="0"/>
              <a:t> </a:t>
            </a:r>
            <a:r>
              <a:rPr lang="en-US" sz="3200" dirty="0" err="1"/>
              <a:t>diketahui</a:t>
            </a:r>
            <a:r>
              <a:rPr lang="en-US" sz="3200" dirty="0"/>
              <a:t> oleh </a:t>
            </a:r>
            <a:r>
              <a:rPr lang="en-US" sz="3200" dirty="0" err="1"/>
              <a:t>masyarakat</a:t>
            </a:r>
            <a:r>
              <a:rPr lang="en-US" sz="3200" dirty="0"/>
              <a:t> </a:t>
            </a:r>
            <a:r>
              <a:rPr lang="en-US" sz="3200" dirty="0" err="1"/>
              <a:t>awam</a:t>
            </a:r>
            <a:r>
              <a:rPr lang="en-US" sz="3200" dirty="0"/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10734" y="263315"/>
            <a:ext cx="3352113" cy="1313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519"/>
              </a:lnSpc>
            </a:pPr>
            <a:r>
              <a:rPr lang="en-US" sz="6600" dirty="0" err="1">
                <a:solidFill>
                  <a:srgbClr val="142414"/>
                </a:solidFill>
                <a:latin typeface="Rasputin Light"/>
              </a:rPr>
              <a:t>Tujuan</a:t>
            </a:r>
            <a:r>
              <a:rPr lang="en-US" sz="6600" dirty="0">
                <a:solidFill>
                  <a:srgbClr val="142414"/>
                </a:solidFill>
                <a:latin typeface="Rasputin Light"/>
              </a:rPr>
              <a:t> :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6159217">
            <a:off x="5110863" y="6475287"/>
            <a:ext cx="8901994" cy="1045755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21019859">
            <a:off x="6330487" y="9271215"/>
            <a:ext cx="6144834" cy="973965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-5272189">
            <a:off x="-1403868" y="-360428"/>
            <a:ext cx="1513026" cy="329815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 rot="772794">
            <a:off x="-635612" y="4396850"/>
            <a:ext cx="2065508" cy="7868602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-5400000">
            <a:off x="9550854" y="9489304"/>
            <a:ext cx="758240" cy="1652839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F0AC8537-5DF1-446F-AA16-4FA36A2446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769" r="6748" b="16688"/>
          <a:stretch>
            <a:fillRect/>
          </a:stretch>
        </p:blipFill>
        <p:spPr>
          <a:xfrm>
            <a:off x="13716000" y="15244027"/>
            <a:ext cx="9644064" cy="8427384"/>
          </a:xfrm>
          <a:prstGeom prst="rect">
            <a:avLst/>
          </a:prstGeom>
        </p:spPr>
      </p:pic>
      <p:sp>
        <p:nvSpPr>
          <p:cNvPr id="16" name="TextBox 4">
            <a:extLst>
              <a:ext uri="{FF2B5EF4-FFF2-40B4-BE49-F238E27FC236}">
                <a16:creationId xmlns:a16="http://schemas.microsoft.com/office/drawing/2014/main" id="{1F126EEA-991A-4996-B63E-8B2CFA1AF822}"/>
              </a:ext>
            </a:extLst>
          </p:cNvPr>
          <p:cNvSpPr txBox="1"/>
          <p:nvPr/>
        </p:nvSpPr>
        <p:spPr>
          <a:xfrm>
            <a:off x="10454596" y="365565"/>
            <a:ext cx="4449255" cy="1313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519"/>
              </a:lnSpc>
            </a:pPr>
            <a:r>
              <a:rPr lang="en-US" sz="6600" dirty="0" err="1">
                <a:solidFill>
                  <a:srgbClr val="142414"/>
                </a:solidFill>
                <a:latin typeface="Rasputin Light"/>
              </a:rPr>
              <a:t>Manfaat</a:t>
            </a:r>
            <a:r>
              <a:rPr lang="en-US" sz="6600" dirty="0">
                <a:solidFill>
                  <a:srgbClr val="142414"/>
                </a:solidFill>
                <a:latin typeface="Rasputin Light"/>
              </a:rPr>
              <a:t> :</a:t>
            </a:r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422D7470-150F-4E70-9A6F-32E01325CC0B}"/>
              </a:ext>
            </a:extLst>
          </p:cNvPr>
          <p:cNvSpPr txBox="1"/>
          <p:nvPr/>
        </p:nvSpPr>
        <p:spPr>
          <a:xfrm>
            <a:off x="10454596" y="2135418"/>
            <a:ext cx="7168758" cy="7854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dirty="0"/>
              <a:t>1. </a:t>
            </a:r>
            <a:r>
              <a:rPr lang="en-US" sz="3200" dirty="0" err="1"/>
              <a:t>Bagi</a:t>
            </a:r>
            <a:r>
              <a:rPr lang="en-US" sz="3200" dirty="0"/>
              <a:t> </a:t>
            </a:r>
            <a:r>
              <a:rPr lang="en-US" sz="3200" dirty="0" err="1"/>
              <a:t>masyarakat</a:t>
            </a:r>
            <a:endParaRPr lang="en-ID" sz="3200" dirty="0"/>
          </a:p>
          <a:p>
            <a:r>
              <a:rPr lang="en-US" sz="3200" dirty="0"/>
              <a:t>Agar </a:t>
            </a:r>
            <a:r>
              <a:rPr lang="en-US" sz="3200" dirty="0" err="1"/>
              <a:t>sekiranya</a:t>
            </a:r>
            <a:r>
              <a:rPr lang="en-US" sz="3200" dirty="0"/>
              <a:t> </a:t>
            </a:r>
            <a:r>
              <a:rPr lang="en-US" sz="3200" dirty="0" err="1"/>
              <a:t>masyarakat</a:t>
            </a:r>
            <a:r>
              <a:rPr lang="en-US" sz="3200" dirty="0"/>
              <a:t> </a:t>
            </a:r>
            <a:r>
              <a:rPr lang="en-US" sz="3200" dirty="0" err="1"/>
              <a:t>dapat</a:t>
            </a:r>
            <a:r>
              <a:rPr lang="en-US" sz="3200" dirty="0"/>
              <a:t> </a:t>
            </a:r>
            <a:r>
              <a:rPr lang="en-US" sz="3200" dirty="0" err="1"/>
              <a:t>menggunakan</a:t>
            </a:r>
            <a:r>
              <a:rPr lang="en-US" sz="3200" dirty="0"/>
              <a:t> </a:t>
            </a:r>
            <a:r>
              <a:rPr lang="en-US" sz="3200" dirty="0" err="1"/>
              <a:t>transportasi</a:t>
            </a:r>
            <a:r>
              <a:rPr lang="en-US" sz="3200" dirty="0"/>
              <a:t> </a:t>
            </a:r>
            <a:r>
              <a:rPr lang="en-US" sz="3200" dirty="0" err="1"/>
              <a:t>umum</a:t>
            </a:r>
            <a:r>
              <a:rPr lang="en-US" sz="3200" dirty="0"/>
              <a:t> </a:t>
            </a:r>
            <a:r>
              <a:rPr lang="en-US" sz="3200" dirty="0" err="1"/>
              <a:t>sebagai</a:t>
            </a:r>
            <a:r>
              <a:rPr lang="en-US" sz="3200" dirty="0"/>
              <a:t> </a:t>
            </a:r>
            <a:r>
              <a:rPr lang="en-US" sz="3200" dirty="0" err="1"/>
              <a:t>upaya</a:t>
            </a:r>
            <a:r>
              <a:rPr lang="en-US" sz="3200" dirty="0"/>
              <a:t> </a:t>
            </a:r>
            <a:r>
              <a:rPr lang="en-US" sz="3200" dirty="0" err="1"/>
              <a:t>dari</a:t>
            </a:r>
            <a:r>
              <a:rPr lang="en-US" sz="3200" dirty="0"/>
              <a:t> </a:t>
            </a:r>
            <a:r>
              <a:rPr lang="en-US" sz="3200" dirty="0" err="1"/>
              <a:t>perwujudan</a:t>
            </a:r>
            <a:r>
              <a:rPr lang="en-US" sz="3200" dirty="0"/>
              <a:t> </a:t>
            </a:r>
            <a:r>
              <a:rPr lang="en-US" sz="3200" dirty="0" err="1"/>
              <a:t>pemerintah</a:t>
            </a:r>
            <a:r>
              <a:rPr lang="en-US" sz="3200" dirty="0"/>
              <a:t> </a:t>
            </a:r>
            <a:r>
              <a:rPr lang="en-US" sz="3200" dirty="0" err="1"/>
              <a:t>memberikan</a:t>
            </a:r>
            <a:r>
              <a:rPr lang="en-US" sz="3200" dirty="0"/>
              <a:t> </a:t>
            </a:r>
            <a:r>
              <a:rPr lang="en-US" sz="3200" dirty="0" err="1"/>
              <a:t>layanan</a:t>
            </a:r>
            <a:r>
              <a:rPr lang="en-US" sz="3200" dirty="0"/>
              <a:t> bus Trans </a:t>
            </a:r>
            <a:r>
              <a:rPr lang="en-US" sz="3200" dirty="0" err="1"/>
              <a:t>BanjarBakula</a:t>
            </a:r>
            <a:r>
              <a:rPr lang="en-US" sz="3200" dirty="0"/>
              <a:t> </a:t>
            </a:r>
            <a:r>
              <a:rPr lang="en-US" sz="3200" dirty="0" err="1"/>
              <a:t>untuk</a:t>
            </a:r>
            <a:r>
              <a:rPr lang="en-US" sz="3200" dirty="0"/>
              <a:t> </a:t>
            </a:r>
            <a:r>
              <a:rPr lang="en-US" sz="3200" dirty="0" err="1"/>
              <a:t>mempermudah</a:t>
            </a:r>
            <a:r>
              <a:rPr lang="en-US" sz="3200" dirty="0"/>
              <a:t> </a:t>
            </a:r>
            <a:r>
              <a:rPr lang="en-US" sz="3200" dirty="0" err="1"/>
              <a:t>masyarakat</a:t>
            </a:r>
            <a:r>
              <a:rPr lang="en-US" sz="3200" dirty="0"/>
              <a:t> Banjarmasin, Banjar, </a:t>
            </a:r>
            <a:r>
              <a:rPr lang="en-US" sz="3200" dirty="0" err="1"/>
              <a:t>Banjarbaru</a:t>
            </a:r>
            <a:r>
              <a:rPr lang="en-US" sz="3200" dirty="0"/>
              <a:t>, dan Barito Kuala.</a:t>
            </a:r>
            <a:endParaRPr lang="en-ID" sz="3200" dirty="0"/>
          </a:p>
          <a:p>
            <a:r>
              <a:rPr lang="en-US" sz="3200" dirty="0"/>
              <a:t>2. </a:t>
            </a:r>
            <a:r>
              <a:rPr lang="en-US" sz="3200" dirty="0" err="1"/>
              <a:t>Bagi</a:t>
            </a:r>
            <a:r>
              <a:rPr lang="en-US" sz="3200" dirty="0"/>
              <a:t> </a:t>
            </a:r>
            <a:r>
              <a:rPr lang="en-US" sz="3200" dirty="0" err="1"/>
              <a:t>penulis</a:t>
            </a:r>
            <a:endParaRPr lang="en-ID" sz="3200" dirty="0"/>
          </a:p>
          <a:p>
            <a:r>
              <a:rPr lang="en-US" sz="3200" dirty="0"/>
              <a:t>Hasil </a:t>
            </a:r>
            <a:r>
              <a:rPr lang="en-US" sz="3200" dirty="0" err="1"/>
              <a:t>perancangan</a:t>
            </a:r>
            <a:r>
              <a:rPr lang="en-US" sz="3200" dirty="0"/>
              <a:t> </a:t>
            </a:r>
            <a:r>
              <a:rPr lang="en-US" sz="3200" dirty="0" err="1"/>
              <a:t>aplikasi</a:t>
            </a:r>
            <a:r>
              <a:rPr lang="en-US" sz="3200" dirty="0"/>
              <a:t> </a:t>
            </a:r>
            <a:r>
              <a:rPr lang="en-US" sz="3200" dirty="0" err="1"/>
              <a:t>berbasis</a:t>
            </a:r>
            <a:r>
              <a:rPr lang="en-US" sz="3200" dirty="0"/>
              <a:t> web </a:t>
            </a:r>
            <a:r>
              <a:rPr lang="en-US" sz="3200" dirty="0" err="1"/>
              <a:t>ini</a:t>
            </a:r>
            <a:r>
              <a:rPr lang="en-US" sz="3200" dirty="0"/>
              <a:t> </a:t>
            </a:r>
            <a:r>
              <a:rPr lang="en-US" sz="3200" dirty="0" err="1"/>
              <a:t>dapat</a:t>
            </a:r>
            <a:r>
              <a:rPr lang="en-US" sz="3200" dirty="0"/>
              <a:t> </a:t>
            </a:r>
            <a:r>
              <a:rPr lang="en-US" sz="3200" dirty="0" err="1"/>
              <a:t>meningkatkan</a:t>
            </a:r>
            <a:r>
              <a:rPr lang="en-US" sz="3200" dirty="0"/>
              <a:t> </a:t>
            </a:r>
            <a:r>
              <a:rPr lang="en-US" sz="3200" dirty="0" err="1"/>
              <a:t>pengetahuan</a:t>
            </a:r>
            <a:r>
              <a:rPr lang="en-US" sz="3200" dirty="0"/>
              <a:t> </a:t>
            </a:r>
            <a:r>
              <a:rPr lang="en-US" sz="3200" dirty="0" err="1"/>
              <a:t>tentang</a:t>
            </a:r>
            <a:r>
              <a:rPr lang="en-US" sz="3200" dirty="0"/>
              <a:t> </a:t>
            </a:r>
            <a:r>
              <a:rPr lang="en-US" sz="3200" dirty="0" err="1"/>
              <a:t>transportasi</a:t>
            </a:r>
            <a:r>
              <a:rPr lang="en-US" sz="3200" dirty="0"/>
              <a:t>, </a:t>
            </a:r>
            <a:r>
              <a:rPr lang="en-US" sz="3200" dirty="0" err="1"/>
              <a:t>perancangan</a:t>
            </a:r>
            <a:r>
              <a:rPr lang="en-US" sz="3200" dirty="0"/>
              <a:t> </a:t>
            </a:r>
            <a:r>
              <a:rPr lang="en-US" sz="3200" dirty="0" err="1"/>
              <a:t>promosi</a:t>
            </a:r>
            <a:r>
              <a:rPr lang="en-US" sz="3200" dirty="0"/>
              <a:t> </a:t>
            </a:r>
            <a:r>
              <a:rPr lang="en-US" sz="3200" dirty="0" err="1"/>
              <a:t>serta</a:t>
            </a:r>
            <a:r>
              <a:rPr lang="en-US" sz="3200" dirty="0"/>
              <a:t> </a:t>
            </a:r>
            <a:r>
              <a:rPr lang="en-US" sz="3200" dirty="0" err="1"/>
              <a:t>menyediakan</a:t>
            </a:r>
            <a:r>
              <a:rPr lang="en-US" sz="3200" dirty="0"/>
              <a:t> </a:t>
            </a:r>
            <a:r>
              <a:rPr lang="en-US" sz="3200" dirty="0" err="1"/>
              <a:t>informasi</a:t>
            </a:r>
            <a:r>
              <a:rPr lang="en-US" sz="3200" dirty="0"/>
              <a:t> yang </a:t>
            </a:r>
            <a:r>
              <a:rPr lang="en-US" sz="3200" dirty="0" err="1"/>
              <a:t>bermanfaat</a:t>
            </a:r>
            <a:r>
              <a:rPr lang="en-US" sz="3200" dirty="0"/>
              <a:t> </a:t>
            </a:r>
            <a:r>
              <a:rPr lang="en-US" sz="3200" dirty="0" err="1"/>
              <a:t>untuk</a:t>
            </a:r>
            <a:r>
              <a:rPr lang="en-US" sz="3200" dirty="0"/>
              <a:t> </a:t>
            </a:r>
            <a:r>
              <a:rPr lang="en-US" sz="3200" dirty="0" err="1"/>
              <a:t>masyarakat</a:t>
            </a:r>
            <a:r>
              <a:rPr lang="en-US" sz="3200" dirty="0"/>
              <a:t>.</a:t>
            </a:r>
            <a:endParaRPr lang="en-ID" sz="3200" dirty="0"/>
          </a:p>
          <a:p>
            <a:pPr marL="457587" lvl="1">
              <a:lnSpc>
                <a:spcPts val="8689"/>
              </a:lnSpc>
            </a:pPr>
            <a:endParaRPr lang="en-US" sz="3200" dirty="0">
              <a:solidFill>
                <a:srgbClr val="142414"/>
              </a:solidFill>
              <a:latin typeface="Dekko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617" t="18011" r="5891" b="15342"/>
          <a:stretch>
            <a:fillRect/>
          </a:stretch>
        </p:blipFill>
        <p:spPr>
          <a:xfrm>
            <a:off x="-32634" y="0"/>
            <a:ext cx="18549234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200493" y="-427341"/>
            <a:ext cx="11125107" cy="18370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5875"/>
              </a:lnSpc>
            </a:pPr>
            <a:r>
              <a:rPr lang="en-US" sz="8000" dirty="0">
                <a:solidFill>
                  <a:srgbClr val="142414"/>
                </a:solidFill>
                <a:latin typeface="Buffalo" panose="020B0604020202020204" charset="0"/>
              </a:rPr>
              <a:t>Alur Website Bus </a:t>
            </a:r>
            <a:r>
              <a:rPr lang="en-US" sz="8000" dirty="0" err="1">
                <a:solidFill>
                  <a:srgbClr val="142414"/>
                </a:solidFill>
                <a:latin typeface="Buffalo" panose="020B0604020202020204" charset="0"/>
              </a:rPr>
              <a:t>Transbanjar</a:t>
            </a:r>
            <a:r>
              <a:rPr lang="en-US" sz="8000" dirty="0">
                <a:solidFill>
                  <a:srgbClr val="142414"/>
                </a:solidFill>
                <a:latin typeface="Buffalo" panose="020B0604020202020204" charset="0"/>
              </a:rPr>
              <a:t> </a:t>
            </a:r>
            <a:r>
              <a:rPr lang="en-US" sz="8000" dirty="0" err="1">
                <a:solidFill>
                  <a:srgbClr val="142414"/>
                </a:solidFill>
                <a:latin typeface="Buffalo" panose="020B0604020202020204" charset="0"/>
              </a:rPr>
              <a:t>Bakula</a:t>
            </a:r>
            <a:endParaRPr lang="en-US" sz="8000" dirty="0">
              <a:solidFill>
                <a:srgbClr val="142414"/>
              </a:solidFill>
              <a:latin typeface="Buffalo" panose="020B0604020202020204" charset="0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t="21850" b="22533"/>
          <a:stretch>
            <a:fillRect/>
          </a:stretch>
        </p:blipFill>
        <p:spPr>
          <a:xfrm>
            <a:off x="1143000" y="1409700"/>
            <a:ext cx="16154400" cy="7848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6159217">
            <a:off x="12370004" y="3234707"/>
            <a:ext cx="8901994" cy="1045755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6762324">
            <a:off x="16053784" y="2860535"/>
            <a:ext cx="6144834" cy="973965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 rot="20588130">
            <a:off x="-1846367" y="6488750"/>
            <a:ext cx="3692732" cy="55390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391CBFA-4419-419B-8B8F-CCE91B8CE84D}"/>
              </a:ext>
            </a:extLst>
          </p:cNvPr>
          <p:cNvSpPr txBox="1"/>
          <p:nvPr/>
        </p:nvSpPr>
        <p:spPr>
          <a:xfrm>
            <a:off x="1562100" y="1594515"/>
            <a:ext cx="151638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/>
              <a:t>Pada website </a:t>
            </a:r>
            <a:r>
              <a:rPr lang="en-ID" sz="3200" dirty="0" err="1"/>
              <a:t>ini</a:t>
            </a:r>
            <a:r>
              <a:rPr lang="en-ID" sz="3200" dirty="0"/>
              <a:t> </a:t>
            </a:r>
            <a:r>
              <a:rPr lang="en-ID" sz="3200" dirty="0" err="1"/>
              <a:t>memiliki</a:t>
            </a:r>
            <a:r>
              <a:rPr lang="en-ID" sz="3200" dirty="0"/>
              <a:t> </a:t>
            </a:r>
            <a:r>
              <a:rPr lang="en-ID" sz="3200" dirty="0" err="1"/>
              <a:t>halaman</a:t>
            </a:r>
            <a:r>
              <a:rPr lang="en-ID" sz="3200" dirty="0"/>
              <a:t> register, </a:t>
            </a:r>
            <a:r>
              <a:rPr lang="en-ID" sz="3200" dirty="0" err="1"/>
              <a:t>jika</a:t>
            </a:r>
            <a:r>
              <a:rPr lang="en-ID" sz="3200" dirty="0"/>
              <a:t> pada </a:t>
            </a:r>
            <a:r>
              <a:rPr lang="en-ID" sz="3200" dirty="0" err="1"/>
              <a:t>halaman</a:t>
            </a:r>
            <a:r>
              <a:rPr lang="en-ID" sz="3200" dirty="0"/>
              <a:t> register </a:t>
            </a:r>
            <a:r>
              <a:rPr lang="en-ID" sz="3200" dirty="0" err="1"/>
              <a:t>pengguna</a:t>
            </a:r>
            <a:r>
              <a:rPr lang="en-ID" sz="3200" dirty="0"/>
              <a:t> </a:t>
            </a:r>
            <a:r>
              <a:rPr lang="en-ID" sz="3200" dirty="0" err="1"/>
              <a:t>sudah</a:t>
            </a:r>
            <a:r>
              <a:rPr lang="en-ID" sz="3200" dirty="0"/>
              <a:t> </a:t>
            </a:r>
            <a:r>
              <a:rPr lang="en-ID" sz="3200" dirty="0" err="1"/>
              <a:t>berhasil</a:t>
            </a:r>
            <a:r>
              <a:rPr lang="en-ID" sz="3200" dirty="0"/>
              <a:t> </a:t>
            </a:r>
            <a:r>
              <a:rPr lang="en-ID" sz="3200" dirty="0" err="1"/>
              <a:t>maka</a:t>
            </a:r>
            <a:r>
              <a:rPr lang="en-ID" sz="3200" dirty="0"/>
              <a:t> </a:t>
            </a:r>
            <a:r>
              <a:rPr lang="en-ID" sz="3200" dirty="0" err="1"/>
              <a:t>akan</a:t>
            </a:r>
            <a:r>
              <a:rPr lang="en-ID" sz="3200" dirty="0"/>
              <a:t> </a:t>
            </a:r>
            <a:r>
              <a:rPr lang="en-ID" sz="3200" dirty="0" err="1"/>
              <a:t>dilanjut</a:t>
            </a:r>
            <a:r>
              <a:rPr lang="en-ID" sz="3200" dirty="0"/>
              <a:t> </a:t>
            </a:r>
            <a:r>
              <a:rPr lang="en-ID" sz="3200" dirty="0" err="1"/>
              <a:t>ke</a:t>
            </a:r>
            <a:r>
              <a:rPr lang="en-ID" sz="3200" dirty="0"/>
              <a:t>  </a:t>
            </a:r>
            <a:r>
              <a:rPr lang="en-ID" sz="3200" dirty="0" err="1"/>
              <a:t>halaman</a:t>
            </a:r>
            <a:r>
              <a:rPr lang="en-ID" sz="3200" dirty="0"/>
              <a:t> login. Pada </a:t>
            </a:r>
            <a:r>
              <a:rPr lang="en-ID" sz="3200" dirty="0" err="1"/>
              <a:t>halaman</a:t>
            </a:r>
            <a:r>
              <a:rPr lang="en-ID" sz="3200" dirty="0"/>
              <a:t> login </a:t>
            </a:r>
            <a:r>
              <a:rPr lang="en-ID" sz="3200" dirty="0" err="1"/>
              <a:t>pengguna</a:t>
            </a:r>
            <a:r>
              <a:rPr lang="en-ID" sz="3200" dirty="0"/>
              <a:t> </a:t>
            </a:r>
            <a:r>
              <a:rPr lang="en-ID" sz="3200" dirty="0" err="1"/>
              <a:t>diminta</a:t>
            </a:r>
            <a:r>
              <a:rPr lang="en-ID" sz="3200" dirty="0"/>
              <a:t> </a:t>
            </a:r>
            <a:r>
              <a:rPr lang="en-ID" sz="3200" dirty="0" err="1"/>
              <a:t>untuk</a:t>
            </a:r>
            <a:r>
              <a:rPr lang="en-ID" sz="3200" dirty="0"/>
              <a:t> </a:t>
            </a:r>
            <a:r>
              <a:rPr lang="en-ID" sz="3200" dirty="0" err="1"/>
              <a:t>memasukkan</a:t>
            </a:r>
            <a:r>
              <a:rPr lang="en-ID" sz="3200" dirty="0"/>
              <a:t> email dan </a:t>
            </a:r>
            <a:r>
              <a:rPr lang="en-ID" sz="3200" dirty="0" err="1"/>
              <a:t>memasukkan</a:t>
            </a:r>
            <a:r>
              <a:rPr lang="en-ID" sz="3200" dirty="0"/>
              <a:t> password yang </a:t>
            </a:r>
            <a:r>
              <a:rPr lang="en-ID" sz="3200" dirty="0" err="1"/>
              <a:t>sama</a:t>
            </a:r>
            <a:r>
              <a:rPr lang="en-ID" sz="3200" dirty="0"/>
              <a:t> pada </a:t>
            </a:r>
            <a:r>
              <a:rPr lang="en-ID" sz="3200" dirty="0" err="1"/>
              <a:t>halaman</a:t>
            </a:r>
            <a:r>
              <a:rPr lang="en-ID" sz="3200" dirty="0"/>
              <a:t> register </a:t>
            </a:r>
            <a:r>
              <a:rPr lang="en-ID" sz="3200" dirty="0" err="1"/>
              <a:t>sebelumnya</a:t>
            </a:r>
            <a:r>
              <a:rPr lang="en-ID" sz="3200" dirty="0"/>
              <a:t>. </a:t>
            </a:r>
            <a:r>
              <a:rPr lang="en-ID" sz="3200" dirty="0" err="1"/>
              <a:t>Jika</a:t>
            </a:r>
            <a:r>
              <a:rPr lang="en-ID" sz="3200" dirty="0"/>
              <a:t> login </a:t>
            </a:r>
            <a:r>
              <a:rPr lang="en-ID" sz="3200" dirty="0" err="1"/>
              <a:t>sudah</a:t>
            </a:r>
            <a:r>
              <a:rPr lang="en-ID" sz="3200" dirty="0"/>
              <a:t> </a:t>
            </a:r>
            <a:r>
              <a:rPr lang="en-ID" sz="3200" dirty="0" err="1"/>
              <a:t>berhasil</a:t>
            </a:r>
            <a:r>
              <a:rPr lang="en-ID" sz="3200" dirty="0"/>
              <a:t>, </a:t>
            </a:r>
            <a:r>
              <a:rPr lang="en-ID" sz="3200" dirty="0" err="1"/>
              <a:t>pengguna</a:t>
            </a:r>
            <a:r>
              <a:rPr lang="en-ID" sz="3200" dirty="0"/>
              <a:t> </a:t>
            </a:r>
            <a:r>
              <a:rPr lang="en-ID" sz="3200" dirty="0" err="1"/>
              <a:t>akan</a:t>
            </a:r>
            <a:r>
              <a:rPr lang="en-ID" sz="3200" dirty="0"/>
              <a:t> </a:t>
            </a:r>
            <a:r>
              <a:rPr lang="en-ID" sz="3200" dirty="0" err="1"/>
              <a:t>masuk</a:t>
            </a:r>
            <a:r>
              <a:rPr lang="en-ID" sz="3200" dirty="0"/>
              <a:t> </a:t>
            </a:r>
            <a:r>
              <a:rPr lang="en-ID" sz="3200" dirty="0" err="1"/>
              <a:t>ke</a:t>
            </a:r>
            <a:r>
              <a:rPr lang="en-ID" sz="3200" dirty="0"/>
              <a:t> </a:t>
            </a:r>
            <a:r>
              <a:rPr lang="en-ID" sz="3200" dirty="0" err="1"/>
              <a:t>dalam</a:t>
            </a:r>
            <a:r>
              <a:rPr lang="en-ID" sz="3200" dirty="0"/>
              <a:t> website dan </a:t>
            </a:r>
            <a:r>
              <a:rPr lang="en-ID" sz="3200" dirty="0" err="1"/>
              <a:t>melihat</a:t>
            </a:r>
            <a:r>
              <a:rPr lang="en-ID" sz="3200" dirty="0"/>
              <a:t> </a:t>
            </a:r>
            <a:r>
              <a:rPr lang="en-ID" sz="3200" dirty="0" err="1"/>
              <a:t>tampilan</a:t>
            </a:r>
            <a:r>
              <a:rPr lang="en-ID" sz="3200" dirty="0"/>
              <a:t> home yang </a:t>
            </a:r>
            <a:r>
              <a:rPr lang="en-ID" sz="3200" dirty="0" err="1"/>
              <a:t>berfungsi</a:t>
            </a:r>
            <a:r>
              <a:rPr lang="en-ID" sz="3200" dirty="0"/>
              <a:t> </a:t>
            </a:r>
            <a:r>
              <a:rPr lang="en-ID" sz="3200" dirty="0" err="1"/>
              <a:t>sebagai</a:t>
            </a:r>
            <a:r>
              <a:rPr lang="en-ID" sz="3200" dirty="0"/>
              <a:t> </a:t>
            </a:r>
            <a:r>
              <a:rPr lang="en-ID" sz="3200" dirty="0" err="1"/>
              <a:t>tampilan</a:t>
            </a:r>
            <a:r>
              <a:rPr lang="en-ID" sz="3200" dirty="0"/>
              <a:t> </a:t>
            </a:r>
            <a:r>
              <a:rPr lang="en-ID" sz="3200" dirty="0" err="1"/>
              <a:t>awal</a:t>
            </a:r>
            <a:r>
              <a:rPr lang="en-ID" sz="3200" dirty="0"/>
              <a:t> dan </a:t>
            </a:r>
            <a:r>
              <a:rPr lang="en-ID" sz="3200" dirty="0" err="1"/>
              <a:t>utama</a:t>
            </a:r>
            <a:r>
              <a:rPr lang="en-ID" sz="3200" dirty="0"/>
              <a:t> website. Pada </a:t>
            </a:r>
            <a:r>
              <a:rPr lang="en-ID" sz="3200" dirty="0" err="1"/>
              <a:t>fitur</a:t>
            </a:r>
            <a:r>
              <a:rPr lang="en-ID" sz="3200" dirty="0"/>
              <a:t> </a:t>
            </a:r>
            <a:r>
              <a:rPr lang="en-ID" sz="3200" dirty="0" err="1"/>
              <a:t>fasilitas</a:t>
            </a:r>
            <a:r>
              <a:rPr lang="en-ID" sz="3200" dirty="0"/>
              <a:t> </a:t>
            </a:r>
            <a:r>
              <a:rPr lang="en-ID" sz="3200" dirty="0" err="1"/>
              <a:t>akan</a:t>
            </a:r>
            <a:r>
              <a:rPr lang="en-ID" sz="3200" dirty="0"/>
              <a:t> </a:t>
            </a:r>
            <a:r>
              <a:rPr lang="en-ID" sz="3200" dirty="0" err="1"/>
              <a:t>menampilkan</a:t>
            </a:r>
            <a:r>
              <a:rPr lang="en-ID" sz="3200" dirty="0"/>
              <a:t> </a:t>
            </a:r>
            <a:r>
              <a:rPr lang="en-ID" sz="3200" dirty="0" err="1"/>
              <a:t>alat-alat</a:t>
            </a:r>
            <a:r>
              <a:rPr lang="en-ID" sz="3200" dirty="0"/>
              <a:t> yang </a:t>
            </a:r>
            <a:r>
              <a:rPr lang="en-ID" sz="3200" dirty="0" err="1"/>
              <a:t>terdapat</a:t>
            </a:r>
            <a:r>
              <a:rPr lang="en-ID" sz="3200" dirty="0"/>
              <a:t> di </a:t>
            </a:r>
            <a:r>
              <a:rPr lang="en-ID" sz="3200" dirty="0" err="1"/>
              <a:t>dalam</a:t>
            </a:r>
            <a:r>
              <a:rPr lang="en-ID" sz="3200" dirty="0"/>
              <a:t> bus dan </a:t>
            </a:r>
            <a:r>
              <a:rPr lang="en-ID" sz="3200" dirty="0" err="1"/>
              <a:t>tombol</a:t>
            </a:r>
            <a:r>
              <a:rPr lang="en-ID" sz="3200" dirty="0"/>
              <a:t> </a:t>
            </a:r>
            <a:r>
              <a:rPr lang="en-ID" sz="3200" dirty="0" err="1"/>
              <a:t>untuk</a:t>
            </a:r>
            <a:r>
              <a:rPr lang="en-ID" sz="3200" dirty="0"/>
              <a:t> </a:t>
            </a:r>
            <a:r>
              <a:rPr lang="en-ID" sz="3200" dirty="0" err="1"/>
              <a:t>melihat</a:t>
            </a:r>
            <a:r>
              <a:rPr lang="en-ID" sz="3200" dirty="0"/>
              <a:t> </a:t>
            </a:r>
            <a:r>
              <a:rPr lang="en-ID" sz="3200" dirty="0" err="1"/>
              <a:t>penjelasan</a:t>
            </a:r>
            <a:r>
              <a:rPr lang="en-ID" sz="3200" dirty="0"/>
              <a:t> </a:t>
            </a:r>
            <a:r>
              <a:rPr lang="en-ID" sz="3200" dirty="0" err="1"/>
              <a:t>fasilitas</a:t>
            </a:r>
            <a:r>
              <a:rPr lang="en-ID" sz="3200" dirty="0"/>
              <a:t> </a:t>
            </a:r>
            <a:r>
              <a:rPr lang="en-ID" sz="3200" dirty="0" err="1"/>
              <a:t>lebih</a:t>
            </a:r>
            <a:r>
              <a:rPr lang="en-ID" sz="3200" dirty="0"/>
              <a:t> </a:t>
            </a:r>
            <a:r>
              <a:rPr lang="en-ID" sz="3200" dirty="0" err="1"/>
              <a:t>lanjut</a:t>
            </a:r>
            <a:r>
              <a:rPr lang="en-ID" sz="3200" dirty="0"/>
              <a:t>. </a:t>
            </a:r>
            <a:r>
              <a:rPr lang="en-ID" sz="3200" dirty="0" err="1"/>
              <a:t>Kemudian</a:t>
            </a:r>
            <a:r>
              <a:rPr lang="en-ID" sz="3200" dirty="0"/>
              <a:t>, </a:t>
            </a:r>
            <a:r>
              <a:rPr lang="en-ID" sz="3200" dirty="0" err="1"/>
              <a:t>fitur</a:t>
            </a:r>
            <a:r>
              <a:rPr lang="en-ID" sz="3200" dirty="0"/>
              <a:t> </a:t>
            </a:r>
            <a:r>
              <a:rPr lang="en-ID" sz="3200" dirty="0" err="1"/>
              <a:t>rute</a:t>
            </a:r>
            <a:r>
              <a:rPr lang="en-ID" sz="3200" dirty="0"/>
              <a:t> yang </a:t>
            </a:r>
            <a:r>
              <a:rPr lang="en-ID" sz="3200" dirty="0" err="1"/>
              <a:t>akan</a:t>
            </a:r>
            <a:r>
              <a:rPr lang="en-ID" sz="3200" dirty="0"/>
              <a:t> </a:t>
            </a:r>
            <a:r>
              <a:rPr lang="en-ID" sz="3200" dirty="0" err="1"/>
              <a:t>menampilkan</a:t>
            </a:r>
            <a:r>
              <a:rPr lang="en-ID" sz="3200" dirty="0"/>
              <a:t> </a:t>
            </a:r>
            <a:r>
              <a:rPr lang="en-ID" sz="3200" dirty="0" err="1"/>
              <a:t>gmaps</a:t>
            </a:r>
            <a:r>
              <a:rPr lang="en-ID" sz="3200" dirty="0"/>
              <a:t> dan </a:t>
            </a:r>
            <a:r>
              <a:rPr lang="en-ID" sz="3200" dirty="0" err="1"/>
              <a:t>tombol</a:t>
            </a:r>
            <a:r>
              <a:rPr lang="en-ID" sz="3200" dirty="0"/>
              <a:t> </a:t>
            </a:r>
            <a:r>
              <a:rPr lang="en-ID" sz="3200" dirty="0" err="1"/>
              <a:t>untuk</a:t>
            </a:r>
            <a:r>
              <a:rPr lang="en-ID" sz="3200" dirty="0"/>
              <a:t> </a:t>
            </a:r>
            <a:r>
              <a:rPr lang="en-ID" sz="3200" dirty="0" err="1"/>
              <a:t>melihat</a:t>
            </a:r>
            <a:r>
              <a:rPr lang="en-ID" sz="3200" dirty="0"/>
              <a:t> </a:t>
            </a:r>
            <a:r>
              <a:rPr lang="en-ID" sz="3200" dirty="0" err="1"/>
              <a:t>penjelasan</a:t>
            </a:r>
            <a:r>
              <a:rPr lang="en-ID" sz="3200" dirty="0"/>
              <a:t> </a:t>
            </a:r>
            <a:r>
              <a:rPr lang="en-ID" sz="3200" dirty="0" err="1"/>
              <a:t>rute</a:t>
            </a:r>
            <a:r>
              <a:rPr lang="en-ID" sz="3200" dirty="0"/>
              <a:t> dan </a:t>
            </a:r>
            <a:r>
              <a:rPr lang="en-ID" sz="3200" dirty="0" err="1"/>
              <a:t>koridor</a:t>
            </a:r>
            <a:r>
              <a:rPr lang="en-ID" sz="3200" dirty="0"/>
              <a:t> </a:t>
            </a:r>
            <a:r>
              <a:rPr lang="en-ID" sz="3200" dirty="0" err="1"/>
              <a:t>lebih</a:t>
            </a:r>
            <a:r>
              <a:rPr lang="en-ID" sz="3200" dirty="0"/>
              <a:t> </a:t>
            </a:r>
            <a:r>
              <a:rPr lang="en-ID" sz="3200" dirty="0" err="1"/>
              <a:t>lanjut</a:t>
            </a:r>
            <a:r>
              <a:rPr lang="en-ID" sz="3200" dirty="0"/>
              <a:t>. Dan </a:t>
            </a:r>
            <a:r>
              <a:rPr lang="en-ID" sz="3200" dirty="0" err="1"/>
              <a:t>disini</a:t>
            </a:r>
            <a:r>
              <a:rPr lang="en-ID" sz="3200" dirty="0"/>
              <a:t> </a:t>
            </a:r>
            <a:r>
              <a:rPr lang="en-ID" sz="3200" dirty="0" err="1"/>
              <a:t>terdapat</a:t>
            </a:r>
            <a:r>
              <a:rPr lang="en-ID" sz="3200" dirty="0"/>
              <a:t> blog and news yang </a:t>
            </a:r>
            <a:r>
              <a:rPr lang="en-ID" sz="3200" dirty="0" err="1"/>
              <a:t>terkait</a:t>
            </a:r>
            <a:r>
              <a:rPr lang="en-ID" sz="3200" dirty="0"/>
              <a:t> </a:t>
            </a:r>
            <a:r>
              <a:rPr lang="en-ID" sz="3200" dirty="0" err="1"/>
              <a:t>dengan</a:t>
            </a:r>
            <a:r>
              <a:rPr lang="en-ID" sz="3200" dirty="0"/>
              <a:t> bus. </a:t>
            </a:r>
            <a:r>
              <a:rPr lang="en-ID" sz="3200" dirty="0" err="1"/>
              <a:t>Selain</a:t>
            </a:r>
            <a:r>
              <a:rPr lang="en-ID" sz="3200" dirty="0"/>
              <a:t> </a:t>
            </a:r>
            <a:r>
              <a:rPr lang="en-ID" sz="3200" dirty="0" err="1"/>
              <a:t>terdapat</a:t>
            </a:r>
            <a:r>
              <a:rPr lang="en-ID" sz="3200" dirty="0"/>
              <a:t> blog and news, juga </a:t>
            </a:r>
            <a:r>
              <a:rPr lang="en-ID" sz="3200" dirty="0" err="1"/>
              <a:t>terdapat</a:t>
            </a:r>
            <a:r>
              <a:rPr lang="en-ID" sz="3200" dirty="0"/>
              <a:t> </a:t>
            </a:r>
            <a:r>
              <a:rPr lang="en-ID" sz="3200" dirty="0" err="1"/>
              <a:t>halaman</a:t>
            </a:r>
            <a:r>
              <a:rPr lang="en-ID" sz="3200" dirty="0"/>
              <a:t> </a:t>
            </a:r>
            <a:r>
              <a:rPr lang="en-ID" sz="3200" dirty="0" err="1"/>
              <a:t>pemesanan</a:t>
            </a:r>
            <a:r>
              <a:rPr lang="en-ID" sz="3200" dirty="0"/>
              <a:t> </a:t>
            </a:r>
            <a:r>
              <a:rPr lang="en-ID" sz="3200" dirty="0" err="1"/>
              <a:t>tiket</a:t>
            </a:r>
            <a:r>
              <a:rPr lang="en-ID" sz="3200" dirty="0"/>
              <a:t>. </a:t>
            </a:r>
            <a:r>
              <a:rPr lang="en-ID" sz="3200" dirty="0" err="1"/>
              <a:t>Pemesanan</a:t>
            </a:r>
            <a:r>
              <a:rPr lang="en-ID" sz="3200" dirty="0"/>
              <a:t> </a:t>
            </a:r>
            <a:r>
              <a:rPr lang="en-ID" sz="3200" dirty="0" err="1"/>
              <a:t>tiket</a:t>
            </a:r>
            <a:r>
              <a:rPr lang="en-ID" sz="3200" dirty="0"/>
              <a:t> </a:t>
            </a:r>
            <a:r>
              <a:rPr lang="en-ID" sz="3200" dirty="0" err="1"/>
              <a:t>hanya</a:t>
            </a:r>
            <a:r>
              <a:rPr lang="en-ID" sz="3200" dirty="0"/>
              <a:t> </a:t>
            </a:r>
            <a:r>
              <a:rPr lang="en-ID" sz="3200" dirty="0" err="1"/>
              <a:t>perlu</a:t>
            </a:r>
            <a:r>
              <a:rPr lang="en-ID" sz="3200" dirty="0"/>
              <a:t> </a:t>
            </a:r>
            <a:r>
              <a:rPr lang="en-ID" sz="3200" dirty="0" err="1"/>
              <a:t>mengisi</a:t>
            </a:r>
            <a:r>
              <a:rPr lang="en-ID" sz="3200" dirty="0"/>
              <a:t> </a:t>
            </a:r>
            <a:r>
              <a:rPr lang="en-ID" sz="3200" dirty="0" err="1"/>
              <a:t>nama</a:t>
            </a:r>
            <a:r>
              <a:rPr lang="en-ID" sz="3200" dirty="0"/>
              <a:t>, </a:t>
            </a:r>
            <a:r>
              <a:rPr lang="en-ID" sz="3200" dirty="0" err="1"/>
              <a:t>keberangkatan</a:t>
            </a:r>
            <a:r>
              <a:rPr lang="en-ID" sz="3200" dirty="0"/>
              <a:t>, </a:t>
            </a:r>
            <a:r>
              <a:rPr lang="en-ID" sz="3200" dirty="0" err="1"/>
              <a:t>tujuan</a:t>
            </a:r>
            <a:r>
              <a:rPr lang="en-ID" sz="3200" dirty="0"/>
              <a:t> dan </a:t>
            </a:r>
            <a:r>
              <a:rPr lang="en-ID" sz="3200" dirty="0" err="1"/>
              <a:t>tanggal</a:t>
            </a:r>
            <a:r>
              <a:rPr lang="en-ID" sz="3200" dirty="0"/>
              <a:t> </a:t>
            </a:r>
            <a:r>
              <a:rPr lang="en-ID" sz="3200" dirty="0" err="1"/>
              <a:t>keberangkatan</a:t>
            </a:r>
            <a:r>
              <a:rPr lang="en-ID" sz="3200" dirty="0"/>
              <a:t>. </a:t>
            </a:r>
            <a:r>
              <a:rPr lang="en-ID" sz="3200" dirty="0" err="1"/>
              <a:t>Fitur</a:t>
            </a:r>
            <a:r>
              <a:rPr lang="en-ID" sz="3200" dirty="0"/>
              <a:t> yang </a:t>
            </a:r>
            <a:r>
              <a:rPr lang="en-ID" sz="3200" dirty="0" err="1"/>
              <a:t>terakhir</a:t>
            </a:r>
            <a:r>
              <a:rPr lang="en-ID" sz="3200" dirty="0"/>
              <a:t> </a:t>
            </a:r>
            <a:r>
              <a:rPr lang="en-ID" sz="3200" dirty="0" err="1"/>
              <a:t>adalah</a:t>
            </a:r>
            <a:r>
              <a:rPr lang="en-ID" sz="3200" dirty="0"/>
              <a:t> game. Game </a:t>
            </a:r>
            <a:r>
              <a:rPr lang="en-ID" sz="3200" dirty="0" err="1"/>
              <a:t>disini</a:t>
            </a:r>
            <a:r>
              <a:rPr lang="en-ID" sz="3200" dirty="0"/>
              <a:t> </a:t>
            </a:r>
            <a:r>
              <a:rPr lang="en-ID" sz="3200" dirty="0" err="1"/>
              <a:t>mengusung</a:t>
            </a:r>
            <a:r>
              <a:rPr lang="en-ID" sz="3200" dirty="0"/>
              <a:t> </a:t>
            </a:r>
            <a:r>
              <a:rPr lang="en-ID" sz="3200" dirty="0" err="1"/>
              <a:t>tema</a:t>
            </a:r>
            <a:r>
              <a:rPr lang="en-ID" sz="3200" dirty="0"/>
              <a:t> </a:t>
            </a:r>
            <a:r>
              <a:rPr lang="en-ID" sz="3200" dirty="0" err="1"/>
              <a:t>transportasi</a:t>
            </a:r>
            <a:r>
              <a:rPr lang="en-ID" sz="3200" dirty="0"/>
              <a:t>, </a:t>
            </a:r>
            <a:r>
              <a:rPr lang="en-ID" sz="3200" dirty="0" err="1"/>
              <a:t>dimana</a:t>
            </a:r>
            <a:r>
              <a:rPr lang="en-ID" sz="3200" dirty="0"/>
              <a:t> </a:t>
            </a:r>
            <a:r>
              <a:rPr lang="en-ID" sz="3200" dirty="0" err="1"/>
              <a:t>cara</a:t>
            </a:r>
            <a:r>
              <a:rPr lang="en-ID" sz="3200" dirty="0"/>
              <a:t> </a:t>
            </a:r>
            <a:r>
              <a:rPr lang="en-ID" sz="3200" dirty="0" err="1"/>
              <a:t>memainkan</a:t>
            </a:r>
            <a:r>
              <a:rPr lang="en-ID" sz="3200" dirty="0"/>
              <a:t> </a:t>
            </a:r>
            <a:r>
              <a:rPr lang="en-ID" sz="3200" dirty="0" err="1"/>
              <a:t>gamenya</a:t>
            </a:r>
            <a:r>
              <a:rPr lang="en-ID" sz="3200" dirty="0"/>
              <a:t> </a:t>
            </a:r>
            <a:r>
              <a:rPr lang="en-ID" sz="3200" dirty="0" err="1"/>
              <a:t>adalah</a:t>
            </a:r>
            <a:r>
              <a:rPr lang="en-ID" sz="3200" dirty="0"/>
              <a:t> </a:t>
            </a:r>
            <a:r>
              <a:rPr lang="en-ID" sz="3200" dirty="0" err="1"/>
              <a:t>menekan</a:t>
            </a:r>
            <a:r>
              <a:rPr lang="en-ID" sz="3200" dirty="0"/>
              <a:t> </a:t>
            </a:r>
            <a:r>
              <a:rPr lang="en-ID" sz="3200" dirty="0" err="1"/>
              <a:t>tombol</a:t>
            </a:r>
            <a:r>
              <a:rPr lang="en-ID" sz="3200" dirty="0"/>
              <a:t> w, a, d, dan s. </a:t>
            </a:r>
            <a:r>
              <a:rPr lang="en-ID" sz="3200" dirty="0" err="1"/>
              <a:t>Pengguna</a:t>
            </a:r>
            <a:r>
              <a:rPr lang="en-ID" sz="3200" dirty="0"/>
              <a:t> yang </a:t>
            </a:r>
            <a:r>
              <a:rPr lang="en-ID" sz="3200" dirty="0" err="1"/>
              <a:t>memainkan</a:t>
            </a:r>
            <a:r>
              <a:rPr lang="en-ID" sz="3200" dirty="0"/>
              <a:t> game </a:t>
            </a:r>
            <a:r>
              <a:rPr lang="en-ID" sz="3200" dirty="0" err="1"/>
              <a:t>diminta</a:t>
            </a:r>
            <a:r>
              <a:rPr lang="en-ID" sz="3200" dirty="0"/>
              <a:t> </a:t>
            </a:r>
            <a:r>
              <a:rPr lang="en-ID" sz="3200" dirty="0" err="1"/>
              <a:t>untuk</a:t>
            </a:r>
            <a:r>
              <a:rPr lang="en-ID" sz="3200" dirty="0"/>
              <a:t> </a:t>
            </a:r>
            <a:r>
              <a:rPr lang="en-ID" sz="3200" dirty="0" err="1"/>
              <a:t>tak</a:t>
            </a:r>
            <a:r>
              <a:rPr lang="en-ID" sz="3200" dirty="0"/>
              <a:t> </a:t>
            </a:r>
            <a:r>
              <a:rPr lang="en-ID" sz="3200" dirty="0" err="1"/>
              <a:t>menabrak</a:t>
            </a:r>
            <a:r>
              <a:rPr lang="en-ID" sz="3200" dirty="0"/>
              <a:t> </a:t>
            </a:r>
            <a:r>
              <a:rPr lang="en-ID" sz="3200" dirty="0" err="1"/>
              <a:t>mobil</a:t>
            </a:r>
            <a:r>
              <a:rPr lang="en-ID" sz="3200" dirty="0"/>
              <a:t> yang lain, </a:t>
            </a:r>
            <a:r>
              <a:rPr lang="en-ID" sz="3200" dirty="0" err="1"/>
              <a:t>jika</a:t>
            </a:r>
            <a:r>
              <a:rPr lang="en-ID" sz="3200" dirty="0"/>
              <a:t> </a:t>
            </a:r>
            <a:r>
              <a:rPr lang="en-ID" sz="3200" dirty="0" err="1"/>
              <a:t>itu</a:t>
            </a:r>
            <a:r>
              <a:rPr lang="en-ID" sz="3200" dirty="0"/>
              <a:t> </a:t>
            </a:r>
            <a:r>
              <a:rPr lang="en-ID" sz="3200" dirty="0" err="1"/>
              <a:t>terjadi</a:t>
            </a:r>
            <a:r>
              <a:rPr lang="en-ID" sz="3200" dirty="0"/>
              <a:t> </a:t>
            </a:r>
            <a:r>
              <a:rPr lang="en-ID" sz="3200" dirty="0" err="1"/>
              <a:t>maka</a:t>
            </a:r>
            <a:r>
              <a:rPr lang="en-ID" sz="3200" dirty="0"/>
              <a:t> </a:t>
            </a:r>
            <a:r>
              <a:rPr lang="en-ID" sz="3200" dirty="0" err="1"/>
              <a:t>akan</a:t>
            </a:r>
            <a:r>
              <a:rPr lang="en-ID" sz="3200" dirty="0"/>
              <a:t> game over dan </a:t>
            </a:r>
            <a:r>
              <a:rPr lang="en-ID" sz="3200" dirty="0" err="1"/>
              <a:t>skor</a:t>
            </a:r>
            <a:r>
              <a:rPr lang="en-ID" sz="3200" dirty="0"/>
              <a:t> yang </a:t>
            </a:r>
            <a:r>
              <a:rPr lang="en-ID" sz="3200" dirty="0" err="1"/>
              <a:t>pengguna</a:t>
            </a:r>
            <a:r>
              <a:rPr lang="en-ID" sz="3200" dirty="0"/>
              <a:t> </a:t>
            </a:r>
            <a:r>
              <a:rPr lang="en-ID" sz="3200" dirty="0" err="1"/>
              <a:t>dapatkan</a:t>
            </a:r>
            <a:r>
              <a:rPr lang="en-ID" sz="3200" dirty="0"/>
              <a:t> </a:t>
            </a:r>
            <a:r>
              <a:rPr lang="en-ID" sz="3200" dirty="0" err="1"/>
              <a:t>akan</a:t>
            </a:r>
            <a:r>
              <a:rPr lang="en-ID" sz="3200" dirty="0"/>
              <a:t> </a:t>
            </a:r>
            <a:r>
              <a:rPr lang="en-ID" sz="3200" dirty="0" err="1"/>
              <a:t>terlihat</a:t>
            </a:r>
            <a:r>
              <a:rPr lang="en-ID" sz="3200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617" t="18011" r="5891" b="1534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5259000" y="7628689"/>
            <a:ext cx="2074174" cy="206380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400000">
            <a:off x="16972390" y="8816120"/>
            <a:ext cx="573565" cy="208318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1111069">
            <a:off x="16369211" y="8164429"/>
            <a:ext cx="2277932" cy="390224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rcRect t="8713"/>
          <a:stretch>
            <a:fillRect/>
          </a:stretch>
        </p:blipFill>
        <p:spPr>
          <a:xfrm rot="20560851">
            <a:off x="-2181038" y="6064094"/>
            <a:ext cx="4978908" cy="7512495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-4279690">
            <a:off x="1707095" y="-3318631"/>
            <a:ext cx="14406778" cy="16924261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85801" y="1798006"/>
            <a:ext cx="8458200" cy="10291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76"/>
              </a:lnSpc>
            </a:pPr>
            <a:r>
              <a:rPr lang="en-US" sz="4000" dirty="0" err="1">
                <a:latin typeface="Dekko"/>
              </a:rPr>
              <a:t>Alasan</a:t>
            </a:r>
            <a:r>
              <a:rPr lang="en-US" sz="4000" dirty="0">
                <a:latin typeface="Dekko"/>
              </a:rPr>
              <a:t> </a:t>
            </a:r>
            <a:r>
              <a:rPr lang="en-US" sz="4000" dirty="0" err="1">
                <a:latin typeface="Dekko"/>
              </a:rPr>
              <a:t>mengapa</a:t>
            </a:r>
            <a:r>
              <a:rPr lang="en-US" sz="4000" dirty="0">
                <a:latin typeface="Dekko"/>
              </a:rPr>
              <a:t> kami </a:t>
            </a:r>
            <a:r>
              <a:rPr lang="en-US" sz="4000" dirty="0" err="1">
                <a:latin typeface="Dekko"/>
              </a:rPr>
              <a:t>membuat</a:t>
            </a:r>
            <a:r>
              <a:rPr lang="en-US" sz="4000" dirty="0">
                <a:latin typeface="Dekko"/>
              </a:rPr>
              <a:t> website </a:t>
            </a:r>
            <a:r>
              <a:rPr lang="en-US" sz="4000" dirty="0" err="1">
                <a:latin typeface="Dekko"/>
              </a:rPr>
              <a:t>ini</a:t>
            </a:r>
            <a:endParaRPr lang="en-US" sz="4000" dirty="0">
              <a:latin typeface="Dekko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BA989E-E486-4F36-ADB3-C49CA814E8E5}"/>
              </a:ext>
            </a:extLst>
          </p:cNvPr>
          <p:cNvSpPr/>
          <p:nvPr/>
        </p:nvSpPr>
        <p:spPr>
          <a:xfrm>
            <a:off x="685801" y="266700"/>
            <a:ext cx="17068799" cy="13369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1519"/>
              </a:lnSpc>
            </a:pPr>
            <a:r>
              <a:rPr lang="en-US" sz="4400" b="1" dirty="0" err="1">
                <a:solidFill>
                  <a:srgbClr val="142414"/>
                </a:solidFill>
                <a:latin typeface="Rasputin Light"/>
              </a:rPr>
              <a:t>Tentang</a:t>
            </a:r>
            <a:r>
              <a:rPr lang="en-US" sz="4400" b="1" dirty="0">
                <a:solidFill>
                  <a:srgbClr val="142414"/>
                </a:solidFill>
                <a:latin typeface="Rasputin Light"/>
              </a:rPr>
              <a:t> Website</a:t>
            </a:r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159BF4A3-DD64-4CD9-A235-1F54AC742FCC}"/>
              </a:ext>
            </a:extLst>
          </p:cNvPr>
          <p:cNvSpPr txBox="1"/>
          <p:nvPr/>
        </p:nvSpPr>
        <p:spPr>
          <a:xfrm>
            <a:off x="795182" y="3030383"/>
            <a:ext cx="14463817" cy="175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 algn="just">
              <a:buFont typeface="Wingdings" panose="05000000000000000000" pitchFamily="2" charset="2"/>
              <a:buChar char="q"/>
            </a:pPr>
            <a:r>
              <a:rPr lang="en-US" sz="3800" dirty="0">
                <a:latin typeface="Dekko"/>
              </a:rPr>
              <a:t>Karena </a:t>
            </a:r>
            <a:r>
              <a:rPr lang="en-US" sz="3800" dirty="0" err="1">
                <a:latin typeface="Dekko"/>
              </a:rPr>
              <a:t>masih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banyak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masyarakat</a:t>
            </a:r>
            <a:r>
              <a:rPr lang="en-US" sz="3800" dirty="0">
                <a:latin typeface="Dekko"/>
              </a:rPr>
              <a:t> yang </a:t>
            </a:r>
            <a:r>
              <a:rPr lang="en-US" sz="3800" dirty="0" err="1">
                <a:latin typeface="Dekko"/>
              </a:rPr>
              <a:t>masih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kurang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mengetahui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lebih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lanjut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tentang</a:t>
            </a:r>
            <a:r>
              <a:rPr lang="en-US" sz="3800" dirty="0">
                <a:latin typeface="Dekko"/>
              </a:rPr>
              <a:t> bus Trans </a:t>
            </a:r>
            <a:r>
              <a:rPr lang="en-US" sz="3800" dirty="0" err="1">
                <a:latin typeface="Dekko"/>
              </a:rPr>
              <a:t>BanjarBakula</a:t>
            </a:r>
            <a:r>
              <a:rPr lang="en-US" sz="3800" dirty="0">
                <a:latin typeface="Dekko"/>
              </a:rPr>
              <a:t>, </a:t>
            </a:r>
            <a:r>
              <a:rPr lang="en-US" sz="3800" dirty="0" err="1">
                <a:latin typeface="Dekko"/>
              </a:rPr>
              <a:t>serta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fasilitas</a:t>
            </a:r>
            <a:r>
              <a:rPr lang="en-US" sz="3800" dirty="0">
                <a:latin typeface="Dekko"/>
              </a:rPr>
              <a:t> yang </a:t>
            </a:r>
            <a:r>
              <a:rPr lang="en-US" sz="3800" dirty="0" err="1">
                <a:latin typeface="Dekko"/>
              </a:rPr>
              <a:t>ada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didalamnya</a:t>
            </a:r>
            <a:r>
              <a:rPr lang="en-US" sz="3800" dirty="0">
                <a:latin typeface="Dekko"/>
              </a:rPr>
              <a:t> dan </a:t>
            </a:r>
            <a:r>
              <a:rPr lang="en-US" sz="3800" dirty="0" err="1">
                <a:latin typeface="Dekko"/>
              </a:rPr>
              <a:t>rute-rute</a:t>
            </a:r>
            <a:r>
              <a:rPr lang="en-US" sz="3800" dirty="0">
                <a:latin typeface="Dekko"/>
              </a:rPr>
              <a:t> yang </a:t>
            </a:r>
            <a:r>
              <a:rPr lang="en-US" sz="3800" dirty="0" err="1">
                <a:latin typeface="Dekko"/>
              </a:rPr>
              <a:t>dilalui</a:t>
            </a:r>
            <a:r>
              <a:rPr lang="en-US" sz="3800" dirty="0">
                <a:latin typeface="Dekko"/>
              </a:rPr>
              <a:t>.</a:t>
            </a:r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6CCAE75A-1329-4384-B77B-08EB10DE59E4}"/>
              </a:ext>
            </a:extLst>
          </p:cNvPr>
          <p:cNvSpPr txBox="1"/>
          <p:nvPr/>
        </p:nvSpPr>
        <p:spPr>
          <a:xfrm>
            <a:off x="4334058" y="4608421"/>
            <a:ext cx="12811434" cy="10291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76"/>
              </a:lnSpc>
            </a:pPr>
            <a:r>
              <a:rPr lang="en-US" sz="4000" dirty="0" err="1">
                <a:latin typeface="Dekko"/>
              </a:rPr>
              <a:t>Apakah</a:t>
            </a:r>
            <a:r>
              <a:rPr lang="en-US" sz="4000" dirty="0">
                <a:latin typeface="Dekko"/>
              </a:rPr>
              <a:t> website </a:t>
            </a:r>
            <a:r>
              <a:rPr lang="en-US" sz="4000" dirty="0" err="1">
                <a:latin typeface="Dekko"/>
              </a:rPr>
              <a:t>sudah</a:t>
            </a:r>
            <a:r>
              <a:rPr lang="en-US" sz="4000" dirty="0">
                <a:latin typeface="Dekko"/>
              </a:rPr>
              <a:t> </a:t>
            </a:r>
            <a:r>
              <a:rPr lang="en-US" sz="4000" dirty="0" err="1">
                <a:latin typeface="Dekko"/>
              </a:rPr>
              <a:t>sesuai</a:t>
            </a:r>
            <a:r>
              <a:rPr lang="en-US" sz="4000" dirty="0">
                <a:latin typeface="Dekko"/>
              </a:rPr>
              <a:t> </a:t>
            </a:r>
            <a:r>
              <a:rPr lang="en-US" sz="4000" dirty="0" err="1">
                <a:latin typeface="Dekko"/>
              </a:rPr>
              <a:t>dengan</a:t>
            </a:r>
            <a:r>
              <a:rPr lang="en-US" sz="4000" dirty="0">
                <a:latin typeface="Dekko"/>
              </a:rPr>
              <a:t> </a:t>
            </a:r>
            <a:r>
              <a:rPr lang="en-US" sz="4000" dirty="0" err="1">
                <a:latin typeface="Dekko"/>
              </a:rPr>
              <a:t>ekspetasi</a:t>
            </a:r>
            <a:r>
              <a:rPr lang="en-US" sz="4000" dirty="0">
                <a:latin typeface="Dekko"/>
              </a:rPr>
              <a:t> web developer?</a:t>
            </a:r>
          </a:p>
        </p:txBody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32AEB73D-6C69-41D9-8367-7D687DA3E484}"/>
              </a:ext>
            </a:extLst>
          </p:cNvPr>
          <p:cNvSpPr txBox="1"/>
          <p:nvPr/>
        </p:nvSpPr>
        <p:spPr>
          <a:xfrm>
            <a:off x="4703018" y="5767012"/>
            <a:ext cx="11984781" cy="4093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 algn="just">
              <a:buFont typeface="Wingdings" panose="05000000000000000000" pitchFamily="2" charset="2"/>
              <a:buChar char="q"/>
            </a:pPr>
            <a:r>
              <a:rPr lang="en-US" sz="3800" dirty="0">
                <a:latin typeface="Dekko"/>
              </a:rPr>
              <a:t>Website </a:t>
            </a:r>
            <a:r>
              <a:rPr lang="en-US" sz="3800" dirty="0" err="1">
                <a:latin typeface="Dekko"/>
              </a:rPr>
              <a:t>memiliki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halaman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registrasi</a:t>
            </a:r>
            <a:r>
              <a:rPr lang="en-US" sz="3800" dirty="0">
                <a:latin typeface="Dekko"/>
              </a:rPr>
              <a:t> dan </a:t>
            </a:r>
            <a:r>
              <a:rPr lang="en-US" sz="3800" dirty="0" err="1">
                <a:latin typeface="Dekko"/>
              </a:rPr>
              <a:t>halaman</a:t>
            </a:r>
            <a:r>
              <a:rPr lang="en-US" sz="3800" dirty="0">
                <a:latin typeface="Dekko"/>
              </a:rPr>
              <a:t> login</a:t>
            </a:r>
          </a:p>
          <a:p>
            <a:pPr marL="571500" indent="-571500" algn="just">
              <a:buFont typeface="Wingdings" panose="05000000000000000000" pitchFamily="2" charset="2"/>
              <a:buChar char="q"/>
            </a:pPr>
            <a:r>
              <a:rPr lang="en-US" sz="3800" dirty="0">
                <a:latin typeface="Dekko"/>
              </a:rPr>
              <a:t>Website </a:t>
            </a:r>
            <a:r>
              <a:rPr lang="en-US" sz="3800" dirty="0" err="1">
                <a:latin typeface="Dekko"/>
              </a:rPr>
              <a:t>memuat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penjelasan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tentang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fasilitas</a:t>
            </a:r>
            <a:r>
              <a:rPr lang="en-US" sz="3800" dirty="0">
                <a:latin typeface="Dekko"/>
              </a:rPr>
              <a:t> bus</a:t>
            </a:r>
          </a:p>
          <a:p>
            <a:pPr marL="571500" indent="-571500" algn="just">
              <a:buFont typeface="Wingdings" panose="05000000000000000000" pitchFamily="2" charset="2"/>
              <a:buChar char="q"/>
            </a:pPr>
            <a:r>
              <a:rPr lang="en-US" sz="3800" dirty="0">
                <a:latin typeface="Dekko"/>
              </a:rPr>
              <a:t>Website </a:t>
            </a:r>
            <a:r>
              <a:rPr lang="en-US" sz="3800" dirty="0" err="1">
                <a:latin typeface="Dekko"/>
              </a:rPr>
              <a:t>menunjukkan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rute</a:t>
            </a:r>
            <a:r>
              <a:rPr lang="en-US" sz="3800" dirty="0">
                <a:latin typeface="Dekko"/>
              </a:rPr>
              <a:t> dan </a:t>
            </a:r>
            <a:r>
              <a:rPr lang="en-US" sz="3800" dirty="0" err="1">
                <a:latin typeface="Dekko"/>
              </a:rPr>
              <a:t>koridor</a:t>
            </a:r>
            <a:r>
              <a:rPr lang="en-US" sz="3800" dirty="0">
                <a:latin typeface="Dekko"/>
              </a:rPr>
              <a:t> yang di </a:t>
            </a:r>
            <a:r>
              <a:rPr lang="en-US" sz="3800" dirty="0" err="1">
                <a:latin typeface="Dekko"/>
              </a:rPr>
              <a:t>lalui</a:t>
            </a:r>
            <a:endParaRPr lang="en-US" sz="3800" dirty="0">
              <a:latin typeface="Dekko"/>
            </a:endParaRPr>
          </a:p>
          <a:p>
            <a:pPr marL="571500" indent="-571500" algn="just">
              <a:buFont typeface="Wingdings" panose="05000000000000000000" pitchFamily="2" charset="2"/>
              <a:buChar char="q"/>
            </a:pPr>
            <a:r>
              <a:rPr lang="en-US" sz="3800" dirty="0" err="1">
                <a:latin typeface="Dekko"/>
              </a:rPr>
              <a:t>Terdapat</a:t>
            </a:r>
            <a:r>
              <a:rPr lang="en-US" sz="3800" dirty="0">
                <a:latin typeface="Dekko"/>
              </a:rPr>
              <a:t> blog and news yang </a:t>
            </a:r>
            <a:r>
              <a:rPr lang="en-US" sz="3800" dirty="0" err="1">
                <a:latin typeface="Dekko"/>
              </a:rPr>
              <a:t>terkait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dengan</a:t>
            </a:r>
            <a:r>
              <a:rPr lang="en-US" sz="3800" dirty="0">
                <a:latin typeface="Dekko"/>
              </a:rPr>
              <a:t> bus</a:t>
            </a:r>
          </a:p>
          <a:p>
            <a:pPr marL="571500" indent="-571500" algn="just">
              <a:buFont typeface="Wingdings" panose="05000000000000000000" pitchFamily="2" charset="2"/>
              <a:buChar char="q"/>
            </a:pPr>
            <a:r>
              <a:rPr lang="en-US" sz="3800" dirty="0" err="1">
                <a:latin typeface="Dekko"/>
              </a:rPr>
              <a:t>Memiliki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halaman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pemesanan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tiket</a:t>
            </a:r>
            <a:endParaRPr lang="en-US" sz="3800" dirty="0">
              <a:latin typeface="Dekko"/>
            </a:endParaRPr>
          </a:p>
          <a:p>
            <a:pPr marL="571500" indent="-571500" algn="just">
              <a:buFont typeface="Wingdings" panose="05000000000000000000" pitchFamily="2" charset="2"/>
              <a:buChar char="q"/>
            </a:pPr>
            <a:r>
              <a:rPr lang="en-US" sz="3800" dirty="0">
                <a:latin typeface="Dekko"/>
              </a:rPr>
              <a:t>Dan </a:t>
            </a:r>
            <a:r>
              <a:rPr lang="en-US" sz="3800" dirty="0" err="1">
                <a:latin typeface="Dekko"/>
              </a:rPr>
              <a:t>terakhir</a:t>
            </a:r>
            <a:r>
              <a:rPr lang="en-US" sz="3800" dirty="0">
                <a:latin typeface="Dekko"/>
              </a:rPr>
              <a:t>, website </a:t>
            </a:r>
            <a:r>
              <a:rPr lang="en-US" sz="3800" dirty="0" err="1">
                <a:latin typeface="Dekko"/>
              </a:rPr>
              <a:t>mempunyai</a:t>
            </a:r>
            <a:r>
              <a:rPr lang="en-US" sz="3800" dirty="0">
                <a:latin typeface="Dekko"/>
              </a:rPr>
              <a:t> game </a:t>
            </a:r>
            <a:r>
              <a:rPr lang="en-US" sz="3800" dirty="0" err="1">
                <a:latin typeface="Dekko"/>
              </a:rPr>
              <a:t>transportasi</a:t>
            </a:r>
            <a:r>
              <a:rPr lang="en-US" sz="3800" dirty="0">
                <a:latin typeface="Dekko"/>
              </a:rPr>
              <a:t> yang </a:t>
            </a:r>
            <a:r>
              <a:rPr lang="en-US" sz="3800" dirty="0" err="1">
                <a:latin typeface="Dekko"/>
              </a:rPr>
              <a:t>dapat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menampilkan</a:t>
            </a:r>
            <a:r>
              <a:rPr lang="en-US" sz="3800" dirty="0">
                <a:latin typeface="Dekko"/>
              </a:rPr>
              <a:t> </a:t>
            </a:r>
            <a:r>
              <a:rPr lang="en-US" sz="3800" dirty="0" err="1">
                <a:latin typeface="Dekko"/>
              </a:rPr>
              <a:t>skor</a:t>
            </a:r>
            <a:r>
              <a:rPr lang="en-US" sz="3800">
                <a:latin typeface="Dekko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D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201270">
            <a:off x="-1534496" y="5393294"/>
            <a:ext cx="4192031" cy="5988616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490" y="8521724"/>
            <a:ext cx="4041175" cy="1765276"/>
            <a:chOff x="0" y="0"/>
            <a:chExt cx="1292777" cy="37908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92777" cy="379082"/>
            </a:xfrm>
            <a:custGeom>
              <a:avLst/>
              <a:gdLst/>
              <a:ahLst/>
              <a:cxnLst/>
              <a:rect l="l" t="t" r="r" b="b"/>
              <a:pathLst>
                <a:path w="1292777" h="379082">
                  <a:moveTo>
                    <a:pt x="0" y="0"/>
                  </a:moveTo>
                  <a:lnTo>
                    <a:pt x="1292777" y="0"/>
                  </a:lnTo>
                  <a:lnTo>
                    <a:pt x="1292777" y="379082"/>
                  </a:lnTo>
                  <a:lnTo>
                    <a:pt x="0" y="379082"/>
                  </a:lnTo>
                  <a:close/>
                </a:path>
              </a:pathLst>
            </a:custGeom>
            <a:solidFill>
              <a:srgbClr val="9EABA2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3468379" y="7173030"/>
            <a:ext cx="3577324" cy="1437830"/>
            <a:chOff x="0" y="0"/>
            <a:chExt cx="1292777" cy="37908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92777" cy="379082"/>
            </a:xfrm>
            <a:custGeom>
              <a:avLst/>
              <a:gdLst/>
              <a:ahLst/>
              <a:cxnLst/>
              <a:rect l="l" t="t" r="r" b="b"/>
              <a:pathLst>
                <a:path w="1292777" h="379082">
                  <a:moveTo>
                    <a:pt x="0" y="0"/>
                  </a:moveTo>
                  <a:lnTo>
                    <a:pt x="1292777" y="0"/>
                  </a:lnTo>
                  <a:lnTo>
                    <a:pt x="1292777" y="379082"/>
                  </a:lnTo>
                  <a:lnTo>
                    <a:pt x="0" y="379082"/>
                  </a:lnTo>
                  <a:close/>
                </a:path>
              </a:pathLst>
            </a:custGeom>
            <a:solidFill>
              <a:srgbClr val="BDD1C5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6629400" y="5658640"/>
            <a:ext cx="3960892" cy="1635769"/>
            <a:chOff x="0" y="0"/>
            <a:chExt cx="1292777" cy="37908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92777" cy="379082"/>
            </a:xfrm>
            <a:custGeom>
              <a:avLst/>
              <a:gdLst/>
              <a:ahLst/>
              <a:cxnLst/>
              <a:rect l="l" t="t" r="r" b="b"/>
              <a:pathLst>
                <a:path w="1292777" h="379082">
                  <a:moveTo>
                    <a:pt x="0" y="0"/>
                  </a:moveTo>
                  <a:lnTo>
                    <a:pt x="1292777" y="0"/>
                  </a:lnTo>
                  <a:lnTo>
                    <a:pt x="1292777" y="379082"/>
                  </a:lnTo>
                  <a:lnTo>
                    <a:pt x="0" y="379082"/>
                  </a:lnTo>
                  <a:close/>
                </a:path>
              </a:pathLst>
            </a:custGeom>
            <a:solidFill>
              <a:srgbClr val="BBB767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306077" y="4609041"/>
            <a:ext cx="4262951" cy="1800401"/>
            <a:chOff x="0" y="0"/>
            <a:chExt cx="1292777" cy="37908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92777" cy="379082"/>
            </a:xfrm>
            <a:custGeom>
              <a:avLst/>
              <a:gdLst/>
              <a:ahLst/>
              <a:cxnLst/>
              <a:rect l="l" t="t" r="r" b="b"/>
              <a:pathLst>
                <a:path w="1292777" h="379082">
                  <a:moveTo>
                    <a:pt x="0" y="0"/>
                  </a:moveTo>
                  <a:lnTo>
                    <a:pt x="1292777" y="0"/>
                  </a:lnTo>
                  <a:lnTo>
                    <a:pt x="1292777" y="379082"/>
                  </a:lnTo>
                  <a:lnTo>
                    <a:pt x="0" y="379082"/>
                  </a:lnTo>
                  <a:close/>
                </a:path>
              </a:pathLst>
            </a:custGeom>
            <a:solidFill>
              <a:srgbClr val="EECC8C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4246825" y="3608378"/>
            <a:ext cx="4041175" cy="1484395"/>
            <a:chOff x="0" y="0"/>
            <a:chExt cx="1292777" cy="37908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92777" cy="379082"/>
            </a:xfrm>
            <a:custGeom>
              <a:avLst/>
              <a:gdLst/>
              <a:ahLst/>
              <a:cxnLst/>
              <a:rect l="l" t="t" r="r" b="b"/>
              <a:pathLst>
                <a:path w="1292777" h="379082">
                  <a:moveTo>
                    <a:pt x="0" y="0"/>
                  </a:moveTo>
                  <a:lnTo>
                    <a:pt x="1292777" y="0"/>
                  </a:lnTo>
                  <a:lnTo>
                    <a:pt x="1292777" y="379082"/>
                  </a:lnTo>
                  <a:lnTo>
                    <a:pt x="0" y="379082"/>
                  </a:lnTo>
                  <a:close/>
                </a:path>
              </a:pathLst>
            </a:custGeom>
            <a:solidFill>
              <a:srgbClr val="8C8969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866605">
            <a:off x="15807270" y="6214888"/>
            <a:ext cx="3478002" cy="5010328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3514768">
            <a:off x="15235266" y="7552192"/>
            <a:ext cx="3390668" cy="3983163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6866691" y="18619"/>
            <a:ext cx="1556535" cy="1548752"/>
          </a:xfrm>
          <a:prstGeom prst="rect">
            <a:avLst/>
          </a:prstGeom>
        </p:spPr>
      </p:pic>
      <p:sp>
        <p:nvSpPr>
          <p:cNvPr id="29" name="TextBox 29"/>
          <p:cNvSpPr txBox="1"/>
          <p:nvPr/>
        </p:nvSpPr>
        <p:spPr>
          <a:xfrm>
            <a:off x="15339939" y="4144881"/>
            <a:ext cx="4041175" cy="3722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3096"/>
              </a:lnSpc>
              <a:spcBef>
                <a:spcPct val="0"/>
              </a:spcBef>
            </a:pPr>
            <a:r>
              <a:rPr lang="en-US" sz="2400" spc="93" dirty="0">
                <a:solidFill>
                  <a:srgbClr val="6D4C44"/>
                </a:solidFill>
                <a:latin typeface="Gordita Bold"/>
              </a:rPr>
              <a:t>FASILITAS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86165" y="475564"/>
            <a:ext cx="14337449" cy="28741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249"/>
              </a:lnSpc>
            </a:pPr>
            <a:r>
              <a:rPr lang="en-US" sz="9374" dirty="0" err="1">
                <a:solidFill>
                  <a:srgbClr val="555744"/>
                </a:solidFill>
                <a:latin typeface="Buffalo" panose="020B0604020202020204" charset="0"/>
              </a:rPr>
              <a:t>Apa</a:t>
            </a:r>
            <a:r>
              <a:rPr lang="en-US" sz="9374" dirty="0">
                <a:solidFill>
                  <a:srgbClr val="555744"/>
                </a:solidFill>
                <a:latin typeface="Buffalo" panose="020B0604020202020204" charset="0"/>
              </a:rPr>
              <a:t> </a:t>
            </a:r>
            <a:r>
              <a:rPr lang="en-US" sz="9374" dirty="0" err="1">
                <a:solidFill>
                  <a:srgbClr val="555744"/>
                </a:solidFill>
                <a:latin typeface="Buffalo" panose="020B0604020202020204" charset="0"/>
              </a:rPr>
              <a:t>saja</a:t>
            </a:r>
            <a:r>
              <a:rPr lang="en-US" sz="9374" dirty="0">
                <a:solidFill>
                  <a:srgbClr val="555744"/>
                </a:solidFill>
                <a:latin typeface="Buffalo" panose="020B0604020202020204" charset="0"/>
              </a:rPr>
              <a:t> </a:t>
            </a:r>
            <a:r>
              <a:rPr lang="en-US" sz="9374" dirty="0" err="1">
                <a:solidFill>
                  <a:srgbClr val="555744"/>
                </a:solidFill>
                <a:latin typeface="Buffalo" panose="020B0604020202020204" charset="0"/>
              </a:rPr>
              <a:t>fitur</a:t>
            </a:r>
            <a:r>
              <a:rPr lang="en-US" sz="9374" dirty="0">
                <a:solidFill>
                  <a:srgbClr val="555744"/>
                </a:solidFill>
                <a:latin typeface="Buffalo" panose="020B0604020202020204" charset="0"/>
              </a:rPr>
              <a:t> yang </a:t>
            </a:r>
            <a:r>
              <a:rPr lang="en-US" sz="9374" dirty="0" err="1">
                <a:solidFill>
                  <a:srgbClr val="555744"/>
                </a:solidFill>
                <a:latin typeface="Buffalo" panose="020B0604020202020204" charset="0"/>
              </a:rPr>
              <a:t>ada</a:t>
            </a:r>
            <a:r>
              <a:rPr lang="en-US" sz="9374" dirty="0">
                <a:solidFill>
                  <a:srgbClr val="555744"/>
                </a:solidFill>
                <a:latin typeface="Buffalo" panose="020B0604020202020204" charset="0"/>
              </a:rPr>
              <a:t> di </a:t>
            </a:r>
            <a:r>
              <a:rPr lang="en-US" sz="9374" dirty="0" err="1">
                <a:solidFill>
                  <a:srgbClr val="555744"/>
                </a:solidFill>
                <a:latin typeface="Buffalo" panose="020B0604020202020204" charset="0"/>
              </a:rPr>
              <a:t>dalam</a:t>
            </a:r>
            <a:r>
              <a:rPr lang="en-US" sz="9374" dirty="0">
                <a:solidFill>
                  <a:srgbClr val="555744"/>
                </a:solidFill>
                <a:latin typeface="Buffalo" panose="020B0604020202020204" charset="0"/>
              </a:rPr>
              <a:t> website bus Trans </a:t>
            </a:r>
            <a:r>
              <a:rPr lang="en-US" sz="9374" dirty="0" err="1">
                <a:solidFill>
                  <a:srgbClr val="555744"/>
                </a:solidFill>
                <a:latin typeface="Buffalo" panose="020B0604020202020204" charset="0"/>
              </a:rPr>
              <a:t>BanjarBakula</a:t>
            </a:r>
            <a:r>
              <a:rPr lang="en-US" sz="9374" dirty="0">
                <a:solidFill>
                  <a:srgbClr val="555744"/>
                </a:solidFill>
                <a:latin typeface="Buffalo" panose="020B0604020202020204" charset="0"/>
              </a:rPr>
              <a:t> </a:t>
            </a:r>
            <a:r>
              <a:rPr lang="en-US" sz="9374" dirty="0" err="1">
                <a:solidFill>
                  <a:srgbClr val="555744"/>
                </a:solidFill>
                <a:latin typeface="Buffalo" panose="020B0604020202020204" charset="0"/>
              </a:rPr>
              <a:t>ini</a:t>
            </a:r>
            <a:r>
              <a:rPr lang="en-US" sz="9374" dirty="0">
                <a:solidFill>
                  <a:srgbClr val="555744"/>
                </a:solidFill>
                <a:latin typeface="Buffalo" panose="020B0604020202020204" charset="0"/>
              </a:rPr>
              <a:t>?</a:t>
            </a:r>
          </a:p>
        </p:txBody>
      </p:sp>
      <p:sp>
        <p:nvSpPr>
          <p:cNvPr id="36" name="TextBox 29">
            <a:extLst>
              <a:ext uri="{FF2B5EF4-FFF2-40B4-BE49-F238E27FC236}">
                <a16:creationId xmlns:a16="http://schemas.microsoft.com/office/drawing/2014/main" id="{A1D3A76D-E612-4EEB-A02C-3B85209303FC}"/>
              </a:ext>
            </a:extLst>
          </p:cNvPr>
          <p:cNvSpPr txBox="1"/>
          <p:nvPr/>
        </p:nvSpPr>
        <p:spPr>
          <a:xfrm>
            <a:off x="10972800" y="5269678"/>
            <a:ext cx="4041175" cy="3722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3096"/>
              </a:lnSpc>
              <a:spcBef>
                <a:spcPct val="0"/>
              </a:spcBef>
            </a:pPr>
            <a:r>
              <a:rPr lang="en-US" sz="2400" spc="93" dirty="0">
                <a:solidFill>
                  <a:srgbClr val="6D4C44"/>
                </a:solidFill>
                <a:latin typeface="Gordita Bold"/>
              </a:rPr>
              <a:t>RUTE DAN TIKET</a:t>
            </a:r>
          </a:p>
        </p:txBody>
      </p:sp>
      <p:sp>
        <p:nvSpPr>
          <p:cNvPr id="37" name="TextBox 29">
            <a:extLst>
              <a:ext uri="{FF2B5EF4-FFF2-40B4-BE49-F238E27FC236}">
                <a16:creationId xmlns:a16="http://schemas.microsoft.com/office/drawing/2014/main" id="{298FD147-A32E-404B-A17F-98A216C6F559}"/>
              </a:ext>
            </a:extLst>
          </p:cNvPr>
          <p:cNvSpPr txBox="1"/>
          <p:nvPr/>
        </p:nvSpPr>
        <p:spPr>
          <a:xfrm>
            <a:off x="7620000" y="6319276"/>
            <a:ext cx="4041175" cy="3722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3096"/>
              </a:lnSpc>
              <a:spcBef>
                <a:spcPct val="0"/>
              </a:spcBef>
            </a:pPr>
            <a:r>
              <a:rPr lang="en-US" sz="2400" spc="93" dirty="0">
                <a:solidFill>
                  <a:srgbClr val="6D4C44"/>
                </a:solidFill>
                <a:latin typeface="Gordita Bold"/>
              </a:rPr>
              <a:t>ABOUT US</a:t>
            </a:r>
          </a:p>
        </p:txBody>
      </p:sp>
      <p:sp>
        <p:nvSpPr>
          <p:cNvPr id="38" name="TextBox 29">
            <a:extLst>
              <a:ext uri="{FF2B5EF4-FFF2-40B4-BE49-F238E27FC236}">
                <a16:creationId xmlns:a16="http://schemas.microsoft.com/office/drawing/2014/main" id="{834A742C-4973-422B-A422-AB86B5F8FA14}"/>
              </a:ext>
            </a:extLst>
          </p:cNvPr>
          <p:cNvSpPr txBox="1"/>
          <p:nvPr/>
        </p:nvSpPr>
        <p:spPr>
          <a:xfrm>
            <a:off x="3851904" y="7896044"/>
            <a:ext cx="4041175" cy="3722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3096"/>
              </a:lnSpc>
              <a:spcBef>
                <a:spcPct val="0"/>
              </a:spcBef>
            </a:pPr>
            <a:r>
              <a:rPr lang="en-US" sz="2400" spc="93" dirty="0">
                <a:solidFill>
                  <a:srgbClr val="6D4C44"/>
                </a:solidFill>
                <a:latin typeface="Gordita Bold"/>
              </a:rPr>
              <a:t>BLOG AND NEWS</a:t>
            </a:r>
          </a:p>
        </p:txBody>
      </p:sp>
      <p:sp>
        <p:nvSpPr>
          <p:cNvPr id="39" name="TextBox 29">
            <a:extLst>
              <a:ext uri="{FF2B5EF4-FFF2-40B4-BE49-F238E27FC236}">
                <a16:creationId xmlns:a16="http://schemas.microsoft.com/office/drawing/2014/main" id="{F8419E28-ACEA-4354-B01E-D9B676F05D9D}"/>
              </a:ext>
            </a:extLst>
          </p:cNvPr>
          <p:cNvSpPr txBox="1"/>
          <p:nvPr/>
        </p:nvSpPr>
        <p:spPr>
          <a:xfrm>
            <a:off x="1286165" y="9357634"/>
            <a:ext cx="4041175" cy="3722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3096"/>
              </a:lnSpc>
              <a:spcBef>
                <a:spcPct val="0"/>
              </a:spcBef>
            </a:pPr>
            <a:r>
              <a:rPr lang="en-US" sz="2400" spc="93" dirty="0">
                <a:solidFill>
                  <a:srgbClr val="6D4C44"/>
                </a:solidFill>
                <a:latin typeface="Gordita Bold"/>
              </a:rPr>
              <a:t>GAME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1DDC0A0-7DC0-45FF-B75C-32CBFA8692E7}"/>
              </a:ext>
            </a:extLst>
          </p:cNvPr>
          <p:cNvSpPr/>
          <p:nvPr/>
        </p:nvSpPr>
        <p:spPr>
          <a:xfrm>
            <a:off x="-40672" y="7165884"/>
            <a:ext cx="386556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555744"/>
                </a:solidFill>
                <a:latin typeface="Dekko"/>
              </a:rPr>
              <a:t>Memuat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game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tentang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transportasi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dan juga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menampilkan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skor</a:t>
            </a:r>
            <a:endParaRPr lang="en-US" sz="2800" dirty="0">
              <a:solidFill>
                <a:srgbClr val="555744"/>
              </a:solidFill>
              <a:latin typeface="Dekko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A91DFA2-242C-499D-9E23-40F2FBA3A524}"/>
              </a:ext>
            </a:extLst>
          </p:cNvPr>
          <p:cNvSpPr/>
          <p:nvPr/>
        </p:nvSpPr>
        <p:spPr>
          <a:xfrm>
            <a:off x="3381664" y="5810044"/>
            <a:ext cx="306724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555744"/>
                </a:solidFill>
                <a:latin typeface="Dekko"/>
              </a:rPr>
              <a:t>Memuat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artikel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</a:t>
            </a:r>
          </a:p>
          <a:p>
            <a:r>
              <a:rPr lang="en-US" sz="2800" dirty="0">
                <a:solidFill>
                  <a:srgbClr val="555744"/>
                </a:solidFill>
                <a:latin typeface="Dekko"/>
              </a:rPr>
              <a:t>dan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berita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yang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terkait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dengan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bus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3BF9F35-128A-47FA-9756-7E81990B1E2C}"/>
              </a:ext>
            </a:extLst>
          </p:cNvPr>
          <p:cNvSpPr/>
          <p:nvPr/>
        </p:nvSpPr>
        <p:spPr>
          <a:xfrm>
            <a:off x="6921266" y="4904814"/>
            <a:ext cx="35773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600" dirty="0">
              <a:solidFill>
                <a:srgbClr val="555744"/>
              </a:solidFill>
              <a:latin typeface="Dekko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C7FBB50-AAAA-4429-ACB0-176D60C87EA8}"/>
              </a:ext>
            </a:extLst>
          </p:cNvPr>
          <p:cNvSpPr/>
          <p:nvPr/>
        </p:nvSpPr>
        <p:spPr>
          <a:xfrm>
            <a:off x="10241107" y="3263235"/>
            <a:ext cx="357732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555744"/>
                </a:solidFill>
                <a:latin typeface="Dekko"/>
              </a:rPr>
              <a:t>Menunjukkan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rute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perjalanan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dan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pemesanan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tiket</a:t>
            </a:r>
            <a:endParaRPr lang="en-US" sz="2800" dirty="0">
              <a:solidFill>
                <a:srgbClr val="555744"/>
              </a:solidFill>
              <a:latin typeface="Dekko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5CBAB37-E04E-4B03-8F91-B0A71876B7FB}"/>
              </a:ext>
            </a:extLst>
          </p:cNvPr>
          <p:cNvSpPr/>
          <p:nvPr/>
        </p:nvSpPr>
        <p:spPr>
          <a:xfrm>
            <a:off x="14235230" y="2291708"/>
            <a:ext cx="357732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555744"/>
                </a:solidFill>
                <a:latin typeface="Dekko"/>
              </a:rPr>
              <a:t>Menunjukkan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alat-alat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yang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terdapat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pada bus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serta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penjelasannya</a:t>
            </a:r>
            <a:endParaRPr lang="en-US" sz="2800" dirty="0">
              <a:solidFill>
                <a:srgbClr val="555744"/>
              </a:solidFill>
              <a:latin typeface="Dekko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9053BB9-0FA0-4804-9BA8-D6E92D232CAF}"/>
              </a:ext>
            </a:extLst>
          </p:cNvPr>
          <p:cNvSpPr/>
          <p:nvPr/>
        </p:nvSpPr>
        <p:spPr>
          <a:xfrm>
            <a:off x="6575370" y="4735490"/>
            <a:ext cx="375903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555744"/>
                </a:solidFill>
                <a:latin typeface="Dekko"/>
              </a:rPr>
              <a:t>Menunjukkan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</a:t>
            </a:r>
            <a:r>
              <a:rPr lang="en-US" sz="2800" dirty="0" err="1">
                <a:solidFill>
                  <a:srgbClr val="555744"/>
                </a:solidFill>
                <a:latin typeface="Dekko"/>
              </a:rPr>
              <a:t>tentang</a:t>
            </a:r>
            <a:r>
              <a:rPr lang="en-US" sz="2800" dirty="0">
                <a:solidFill>
                  <a:srgbClr val="555744"/>
                </a:solidFill>
                <a:latin typeface="Dekko"/>
              </a:rPr>
              <a:t> dev developer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D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7690451">
            <a:off x="1795992" y="-3384074"/>
            <a:ext cx="14696014" cy="1806436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61932">
            <a:off x="-1563936" y="-20014"/>
            <a:ext cx="5953873" cy="595387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-748415" y="2249231"/>
            <a:ext cx="3245451" cy="998600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065923" y="1931426"/>
            <a:ext cx="11888438" cy="86792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/>
            <a:r>
              <a:rPr lang="en-US" sz="4400" dirty="0">
                <a:latin typeface="Bahnschrift Light SemiCondensed" panose="020B0502040204020203" pitchFamily="34" charset="0"/>
              </a:rPr>
              <a:t>Website Trans </a:t>
            </a:r>
            <a:r>
              <a:rPr lang="en-US" sz="4400" dirty="0" err="1">
                <a:latin typeface="Bahnschrift Light SemiCondensed" panose="020B0502040204020203" pitchFamily="34" charset="0"/>
              </a:rPr>
              <a:t>Banjarbakula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memiliki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fitur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mendaftar</a:t>
            </a:r>
            <a:r>
              <a:rPr lang="en-US" sz="4400" dirty="0">
                <a:latin typeface="Bahnschrift Light SemiCondensed" panose="020B0502040204020203" pitchFamily="34" charset="0"/>
              </a:rPr>
              <a:t> dan login, </a:t>
            </a:r>
            <a:r>
              <a:rPr lang="en-US" sz="4400" dirty="0" err="1">
                <a:latin typeface="Bahnschrift Light SemiCondensed" panose="020B0502040204020203" pitchFamily="34" charset="0"/>
              </a:rPr>
              <a:t>informasi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tentang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fasilitas</a:t>
            </a:r>
            <a:r>
              <a:rPr lang="en-US" sz="4400" dirty="0">
                <a:latin typeface="Bahnschrift Light SemiCondensed" panose="020B0502040204020203" pitchFamily="34" charset="0"/>
              </a:rPr>
              <a:t> dan </a:t>
            </a:r>
            <a:r>
              <a:rPr lang="en-US" sz="4400" dirty="0" err="1">
                <a:latin typeface="Bahnschrift Light SemiCondensed" panose="020B0502040204020203" pitchFamily="34" charset="0"/>
              </a:rPr>
              <a:t>fitur</a:t>
            </a:r>
            <a:r>
              <a:rPr lang="en-US" sz="4400" dirty="0">
                <a:latin typeface="Bahnschrift Light SemiCondensed" panose="020B0502040204020203" pitchFamily="34" charset="0"/>
              </a:rPr>
              <a:t>, peta </a:t>
            </a:r>
            <a:r>
              <a:rPr lang="en-US" sz="4400" dirty="0" err="1">
                <a:latin typeface="Bahnschrift Light SemiCondensed" panose="020B0502040204020203" pitchFamily="34" charset="0"/>
              </a:rPr>
              <a:t>rute</a:t>
            </a:r>
            <a:r>
              <a:rPr lang="en-US" sz="4400" dirty="0">
                <a:latin typeface="Bahnschrift Light SemiCondensed" panose="020B0502040204020203" pitchFamily="34" charset="0"/>
              </a:rPr>
              <a:t>, </a:t>
            </a:r>
            <a:r>
              <a:rPr lang="en-US" sz="4400" dirty="0" err="1">
                <a:latin typeface="Bahnschrift Light SemiCondensed" panose="020B0502040204020203" pitchFamily="34" charset="0"/>
              </a:rPr>
              <a:t>cara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pemesanan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tiket</a:t>
            </a:r>
            <a:r>
              <a:rPr lang="en-US" sz="4400" dirty="0">
                <a:latin typeface="Bahnschrift Light SemiCondensed" panose="020B0502040204020203" pitchFamily="34" charset="0"/>
              </a:rPr>
              <a:t>, blog and news, dan game </a:t>
            </a:r>
            <a:r>
              <a:rPr lang="en-US" sz="4400" dirty="0" err="1">
                <a:latin typeface="Bahnschrift Light SemiCondensed" panose="020B0502040204020203" pitchFamily="34" charset="0"/>
              </a:rPr>
              <a:t>transportasi</a:t>
            </a:r>
            <a:r>
              <a:rPr lang="en-US" sz="4400" dirty="0">
                <a:latin typeface="Bahnschrift Light SemiCondensed" panose="020B0502040204020203" pitchFamily="34" charset="0"/>
              </a:rPr>
              <a:t>. </a:t>
            </a:r>
            <a:r>
              <a:rPr lang="en-US" sz="4400" dirty="0" err="1">
                <a:latin typeface="Bahnschrift Light SemiCondensed" panose="020B0502040204020203" pitchFamily="34" charset="0"/>
              </a:rPr>
              <a:t>Terdapat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beberapa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hal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untuk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membantu</a:t>
            </a:r>
            <a:r>
              <a:rPr lang="en-US" sz="4400" dirty="0">
                <a:latin typeface="Bahnschrift Light SemiCondensed" panose="020B0502040204020203" pitchFamily="34" charset="0"/>
              </a:rPr>
              <a:t> </a:t>
            </a:r>
            <a:r>
              <a:rPr lang="en-US" sz="4400" dirty="0" err="1">
                <a:latin typeface="Bahnschrift Light SemiCondensed" panose="020B0502040204020203" pitchFamily="34" charset="0"/>
              </a:rPr>
              <a:t>membangun</a:t>
            </a:r>
            <a:r>
              <a:rPr lang="en-US" sz="4400" dirty="0">
                <a:latin typeface="Bahnschrift Light SemiCondensed" panose="020B0502040204020203" pitchFamily="34" charset="0"/>
              </a:rPr>
              <a:t> web </a:t>
            </a:r>
            <a:r>
              <a:rPr lang="en-US" sz="4400" dirty="0" err="1">
                <a:latin typeface="Bahnschrift Light SemiCondensed" panose="020B0502040204020203" pitchFamily="34" charset="0"/>
              </a:rPr>
              <a:t>yaitu</a:t>
            </a:r>
            <a:r>
              <a:rPr lang="en-US" sz="4400" dirty="0">
                <a:latin typeface="Bahnschrift Light SemiCondensed" panose="020B0502040204020203" pitchFamily="34" charset="0"/>
              </a:rPr>
              <a:t> : </a:t>
            </a:r>
            <a:r>
              <a:rPr lang="en-ID" sz="4400" dirty="0">
                <a:latin typeface="Bahnschrift Light SemiCondensed" panose="020B0502040204020203" pitchFamily="34" charset="0"/>
              </a:rPr>
              <a:t>HTML, CSS, dan JavaScript </a:t>
            </a:r>
            <a:r>
              <a:rPr lang="en-ID" sz="4400" dirty="0" err="1">
                <a:latin typeface="Bahnschrift Light SemiCondensed" panose="020B0502040204020203" pitchFamily="34" charset="0"/>
              </a:rPr>
              <a:t>digunakan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dalam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pengembangan</a:t>
            </a:r>
            <a:r>
              <a:rPr lang="en-ID" sz="4400" dirty="0">
                <a:latin typeface="Bahnschrift Light SemiCondensed" panose="020B0502040204020203" pitchFamily="34" charset="0"/>
              </a:rPr>
              <a:t> website.</a:t>
            </a:r>
          </a:p>
          <a:p>
            <a:pPr lvl="0"/>
            <a:r>
              <a:rPr lang="en-ID" sz="4400" dirty="0">
                <a:latin typeface="Bahnschrift Light SemiCondensed" panose="020B0502040204020203" pitchFamily="34" charset="0"/>
              </a:rPr>
              <a:t>Bootstrap </a:t>
            </a:r>
            <a:r>
              <a:rPr lang="en-ID" sz="4400" dirty="0" err="1">
                <a:latin typeface="Bahnschrift Light SemiCondensed" panose="020B0502040204020203" pitchFamily="34" charset="0"/>
              </a:rPr>
              <a:t>adalah</a:t>
            </a:r>
            <a:r>
              <a:rPr lang="en-ID" sz="4400" dirty="0">
                <a:latin typeface="Bahnschrift Light SemiCondensed" panose="020B0502040204020203" pitchFamily="34" charset="0"/>
              </a:rPr>
              <a:t> framework front-end </a:t>
            </a:r>
            <a:r>
              <a:rPr lang="en-ID" sz="4400" dirty="0" err="1">
                <a:latin typeface="Bahnschrift Light SemiCondensed" panose="020B0502040204020203" pitchFamily="34" charset="0"/>
              </a:rPr>
              <a:t>untuk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membangun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desain</a:t>
            </a:r>
            <a:r>
              <a:rPr lang="en-ID" sz="4400" dirty="0">
                <a:latin typeface="Bahnschrift Light SemiCondensed" panose="020B0502040204020203" pitchFamily="34" charset="0"/>
              </a:rPr>
              <a:t> web </a:t>
            </a:r>
            <a:r>
              <a:rPr lang="en-ID" sz="4400" dirty="0" err="1">
                <a:latin typeface="Bahnschrift Light SemiCondensed" panose="020B0502040204020203" pitchFamily="34" charset="0"/>
              </a:rPr>
              <a:t>responsif</a:t>
            </a:r>
            <a:r>
              <a:rPr lang="en-ID" sz="4400" dirty="0">
                <a:latin typeface="Bahnschrift Light SemiCondensed" panose="020B0502040204020203" pitchFamily="34" charset="0"/>
              </a:rPr>
              <a:t>. </a:t>
            </a:r>
            <a:r>
              <a:rPr lang="en-ID" sz="4400" dirty="0" err="1">
                <a:latin typeface="Bahnschrift Light SemiCondensed" panose="020B0502040204020203" pitchFamily="34" charset="0"/>
              </a:rPr>
              <a:t>Figma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adalah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alat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desain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untuk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membuat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tampilan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aplikasi</a:t>
            </a:r>
            <a:r>
              <a:rPr lang="en-ID" sz="4400" dirty="0">
                <a:latin typeface="Bahnschrift Light SemiCondensed" panose="020B0502040204020203" pitchFamily="34" charset="0"/>
              </a:rPr>
              <a:t> dan website. GitHub </a:t>
            </a:r>
            <a:r>
              <a:rPr lang="en-ID" sz="4400" dirty="0" err="1">
                <a:latin typeface="Bahnschrift Light SemiCondensed" panose="020B0502040204020203" pitchFamily="34" charset="0"/>
              </a:rPr>
              <a:t>adalah</a:t>
            </a:r>
            <a:r>
              <a:rPr lang="en-ID" sz="4400" dirty="0">
                <a:latin typeface="Bahnschrift Light SemiCondensed" panose="020B0502040204020203" pitchFamily="34" charset="0"/>
              </a:rPr>
              <a:t> platform hosting </a:t>
            </a:r>
            <a:r>
              <a:rPr lang="en-ID" sz="4400" dirty="0" err="1">
                <a:latin typeface="Bahnschrift Light SemiCondensed" panose="020B0502040204020203" pitchFamily="34" charset="0"/>
              </a:rPr>
              <a:t>untuk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proyek-proyek</a:t>
            </a:r>
            <a:r>
              <a:rPr lang="en-ID" sz="4400" dirty="0">
                <a:latin typeface="Bahnschrift Light SemiCondensed" panose="020B0502040204020203" pitchFamily="34" charset="0"/>
              </a:rPr>
              <a:t> open source. Command Prompt </a:t>
            </a:r>
            <a:r>
              <a:rPr lang="en-ID" sz="4400" dirty="0" err="1">
                <a:latin typeface="Bahnschrift Light SemiCondensed" panose="020B0502040204020203" pitchFamily="34" charset="0"/>
              </a:rPr>
              <a:t>adalah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jendela</a:t>
            </a:r>
            <a:r>
              <a:rPr lang="en-ID" sz="4400" dirty="0">
                <a:latin typeface="Bahnschrift Light SemiCondensed" panose="020B0502040204020203" pitchFamily="34" charset="0"/>
              </a:rPr>
              <a:t> pada Windows </a:t>
            </a:r>
            <a:r>
              <a:rPr lang="en-ID" sz="4400" dirty="0" err="1">
                <a:latin typeface="Bahnschrift Light SemiCondensed" panose="020B0502040204020203" pitchFamily="34" charset="0"/>
              </a:rPr>
              <a:t>untuk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menjalankan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perintah</a:t>
            </a:r>
            <a:r>
              <a:rPr lang="en-ID" sz="4400" dirty="0">
                <a:latin typeface="Bahnschrift Light SemiCondensed" panose="020B0502040204020203" pitchFamily="34" charset="0"/>
              </a:rPr>
              <a:t> </a:t>
            </a:r>
            <a:r>
              <a:rPr lang="en-ID" sz="4400" dirty="0" err="1">
                <a:latin typeface="Bahnschrift Light SemiCondensed" panose="020B0502040204020203" pitchFamily="34" charset="0"/>
              </a:rPr>
              <a:t>sistem</a:t>
            </a:r>
            <a:r>
              <a:rPr lang="en-ID" sz="4400" dirty="0">
                <a:latin typeface="Bahnschrift Light SemiCondensed" panose="020B0502040204020203" pitchFamily="34" charset="0"/>
              </a:rPr>
              <a:t>.</a:t>
            </a:r>
          </a:p>
          <a:p>
            <a:endParaRPr lang="en-US" sz="3600" dirty="0">
              <a:solidFill>
                <a:srgbClr val="555744"/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4279690">
            <a:off x="-9875012" y="8026685"/>
            <a:ext cx="13515822" cy="1587761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 t="44399" b="39097"/>
          <a:stretch>
            <a:fillRect/>
          </a:stretch>
        </p:blipFill>
        <p:spPr>
          <a:xfrm>
            <a:off x="11658600" y="54455"/>
            <a:ext cx="6983558" cy="1557371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2424439" y="198939"/>
            <a:ext cx="5451880" cy="1221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28"/>
              </a:lnSpc>
              <a:spcBef>
                <a:spcPct val="0"/>
              </a:spcBef>
            </a:pPr>
            <a:r>
              <a:rPr lang="en-US" sz="8706" spc="52" dirty="0">
                <a:solidFill>
                  <a:srgbClr val="453528"/>
                </a:solidFill>
                <a:latin typeface="Brusher"/>
              </a:rPr>
              <a:t>Kesimpulan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 rot="662085">
            <a:off x="-1334864" y="4798252"/>
            <a:ext cx="4039942" cy="683288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 rot="440110">
            <a:off x="16843564" y="4602473"/>
            <a:ext cx="2065508" cy="78686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573</Words>
  <Application>Microsoft Office PowerPoint</Application>
  <PresentationFormat>Custom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8" baseType="lpstr">
      <vt:lpstr>Gordita Bold</vt:lpstr>
      <vt:lpstr>Dekko</vt:lpstr>
      <vt:lpstr>Brusher</vt:lpstr>
      <vt:lpstr>Century Schoolbook</vt:lpstr>
      <vt:lpstr>Buffalo</vt:lpstr>
      <vt:lpstr>Bahnschrift Light SemiCondensed</vt:lpstr>
      <vt:lpstr>Calibri</vt:lpstr>
      <vt:lpstr>Rasputin Light</vt:lpstr>
      <vt:lpstr>Corbel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Template #1</dc:title>
  <dc:creator>rizka</dc:creator>
  <cp:lastModifiedBy>user</cp:lastModifiedBy>
  <cp:revision>23</cp:revision>
  <dcterms:created xsi:type="dcterms:W3CDTF">2006-08-16T00:00:00Z</dcterms:created>
  <dcterms:modified xsi:type="dcterms:W3CDTF">2023-06-15T16:35:34Z</dcterms:modified>
  <dc:identifier>DAE9dinEsVs</dc:identifier>
</cp:coreProperties>
</file>

<file path=docProps/thumbnail.jpeg>
</file>